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1" r:id="rId1"/>
  </p:sldMasterIdLst>
  <p:notesMasterIdLst>
    <p:notesMasterId r:id="rId40"/>
  </p:notesMasterIdLst>
  <p:handoutMasterIdLst>
    <p:handoutMasterId r:id="rId41"/>
  </p:handoutMasterIdLst>
  <p:sldIdLst>
    <p:sldId id="257" r:id="rId2"/>
    <p:sldId id="268" r:id="rId3"/>
    <p:sldId id="277" r:id="rId4"/>
    <p:sldId id="278" r:id="rId5"/>
    <p:sldId id="279" r:id="rId6"/>
    <p:sldId id="280" r:id="rId7"/>
    <p:sldId id="281" r:id="rId8"/>
    <p:sldId id="282" r:id="rId9"/>
    <p:sldId id="283" r:id="rId10"/>
    <p:sldId id="284" r:id="rId11"/>
    <p:sldId id="285" r:id="rId12"/>
    <p:sldId id="286" r:id="rId13"/>
    <p:sldId id="287" r:id="rId14"/>
    <p:sldId id="288" r:id="rId15"/>
    <p:sldId id="258" r:id="rId16"/>
    <p:sldId id="259" r:id="rId17"/>
    <p:sldId id="270" r:id="rId18"/>
    <p:sldId id="272" r:id="rId19"/>
    <p:sldId id="271" r:id="rId20"/>
    <p:sldId id="260" r:id="rId21"/>
    <p:sldId id="274" r:id="rId22"/>
    <p:sldId id="273" r:id="rId23"/>
    <p:sldId id="269" r:id="rId24"/>
    <p:sldId id="275" r:id="rId25"/>
    <p:sldId id="289" r:id="rId26"/>
    <p:sldId id="290" r:id="rId27"/>
    <p:sldId id="340" r:id="rId28"/>
    <p:sldId id="342" r:id="rId29"/>
    <p:sldId id="343" r:id="rId30"/>
    <p:sldId id="344" r:id="rId31"/>
    <p:sldId id="345" r:id="rId32"/>
    <p:sldId id="346" r:id="rId33"/>
    <p:sldId id="347" r:id="rId34"/>
    <p:sldId id="348" r:id="rId35"/>
    <p:sldId id="349" r:id="rId36"/>
    <p:sldId id="350" r:id="rId37"/>
    <p:sldId id="276" r:id="rId38"/>
    <p:sldId id="267" r:id="rId3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BAD00"/>
    <a:srgbClr val="0082D3"/>
    <a:srgbClr val="E37500"/>
    <a:srgbClr val="F19800"/>
    <a:srgbClr val="C00D10"/>
    <a:srgbClr val="C00020"/>
    <a:srgbClr val="349B05"/>
    <a:srgbClr val="339605"/>
    <a:srgbClr val="79D827"/>
    <a:srgbClr val="8DDD4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47"/>
    <p:restoredTop sz="94591"/>
  </p:normalViewPr>
  <p:slideViewPr>
    <p:cSldViewPr snapToGrid="0" snapToObjects="1">
      <p:cViewPr varScale="1">
        <p:scale>
          <a:sx n="103" d="100"/>
          <a:sy n="103" d="100"/>
        </p:scale>
        <p:origin x="208" y="296"/>
      </p:cViewPr>
      <p:guideLst/>
    </p:cSldViewPr>
  </p:slid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82" d="100"/>
          <a:sy n="82" d="100"/>
        </p:scale>
        <p:origin x="3136" y="16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microsoft.com/office/2016/11/relationships/changesInfo" Target="changesInfos/changesInfo1.xml"/><Relationship Id="rId20" Type="http://schemas.openxmlformats.org/officeDocument/2006/relationships/slide" Target="slides/slide19.xml"/><Relationship Id="rId41"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had0w walker" userId="ef3e09a72fbd8c99" providerId="LiveId" clId="{B34EDA1D-E9DE-EB42-9010-A4B8D909923D}"/>
    <pc:docChg chg="undo addSld delSld modSld modMainMaster">
      <pc:chgData name="shad0w walker" userId="ef3e09a72fbd8c99" providerId="LiveId" clId="{B34EDA1D-E9DE-EB42-9010-A4B8D909923D}" dt="2019-03-23T07:35:03.627" v="36" actId="14100"/>
      <pc:docMkLst>
        <pc:docMk/>
      </pc:docMkLst>
      <pc:sldChg chg="modSp">
        <pc:chgData name="shad0w walker" userId="ef3e09a72fbd8c99" providerId="LiveId" clId="{B34EDA1D-E9DE-EB42-9010-A4B8D909923D}" dt="2019-03-09T07:59:59.158" v="30" actId="20577"/>
        <pc:sldMkLst>
          <pc:docMk/>
          <pc:sldMk cId="1260955960" sldId="257"/>
        </pc:sldMkLst>
        <pc:spChg chg="mod">
          <ac:chgData name="shad0w walker" userId="ef3e09a72fbd8c99" providerId="LiveId" clId="{B34EDA1D-E9DE-EB42-9010-A4B8D909923D}" dt="2019-03-09T07:59:51.498" v="25" actId="20577"/>
          <ac:spMkLst>
            <pc:docMk/>
            <pc:sldMk cId="1260955960" sldId="257"/>
            <ac:spMk id="2" creationId="{00000000-0000-0000-0000-000000000000}"/>
          </ac:spMkLst>
        </pc:spChg>
        <pc:spChg chg="mod">
          <ac:chgData name="shad0w walker" userId="ef3e09a72fbd8c99" providerId="LiveId" clId="{B34EDA1D-E9DE-EB42-9010-A4B8D909923D}" dt="2019-03-09T07:59:56.345" v="26" actId="20577"/>
          <ac:spMkLst>
            <pc:docMk/>
            <pc:sldMk cId="1260955960" sldId="257"/>
            <ac:spMk id="3" creationId="{00000000-0000-0000-0000-000000000000}"/>
          </ac:spMkLst>
        </pc:spChg>
        <pc:spChg chg="mod">
          <ac:chgData name="shad0w walker" userId="ef3e09a72fbd8c99" providerId="LiveId" clId="{B34EDA1D-E9DE-EB42-9010-A4B8D909923D}" dt="2019-03-09T07:59:57.495" v="27" actId="20577"/>
          <ac:spMkLst>
            <pc:docMk/>
            <pc:sldMk cId="1260955960" sldId="257"/>
            <ac:spMk id="4" creationId="{00000000-0000-0000-0000-000000000000}"/>
          </ac:spMkLst>
        </pc:spChg>
        <pc:spChg chg="mod">
          <ac:chgData name="shad0w walker" userId="ef3e09a72fbd8c99" providerId="LiveId" clId="{B34EDA1D-E9DE-EB42-9010-A4B8D909923D}" dt="2019-03-09T07:59:59.158" v="30" actId="20577"/>
          <ac:spMkLst>
            <pc:docMk/>
            <pc:sldMk cId="1260955960" sldId="257"/>
            <ac:spMk id="5" creationId="{00000000-0000-0000-0000-000000000000}"/>
          </ac:spMkLst>
        </pc:spChg>
      </pc:sldChg>
      <pc:sldChg chg="add del">
        <pc:chgData name="shad0w walker" userId="ef3e09a72fbd8c99" providerId="LiveId" clId="{B34EDA1D-E9DE-EB42-9010-A4B8D909923D}" dt="2019-03-09T08:00:15.418" v="32" actId="2696"/>
        <pc:sldMkLst>
          <pc:docMk/>
          <pc:sldMk cId="660666594" sldId="268"/>
        </pc:sldMkLst>
      </pc:sldChg>
      <pc:sldMasterChg chg="modSldLayout">
        <pc:chgData name="shad0w walker" userId="ef3e09a72fbd8c99" providerId="LiveId" clId="{B34EDA1D-E9DE-EB42-9010-A4B8D909923D}" dt="2019-03-23T07:35:03.627" v="36" actId="14100"/>
        <pc:sldMasterMkLst>
          <pc:docMk/>
          <pc:sldMasterMk cId="18364349" sldId="2147483651"/>
        </pc:sldMasterMkLst>
        <pc:sldLayoutChg chg="modSp">
          <pc:chgData name="shad0w walker" userId="ef3e09a72fbd8c99" providerId="LiveId" clId="{B34EDA1D-E9DE-EB42-9010-A4B8D909923D}" dt="2019-03-23T07:35:03.627" v="36" actId="14100"/>
          <pc:sldLayoutMkLst>
            <pc:docMk/>
            <pc:sldMasterMk cId="18364349" sldId="2147483651"/>
            <pc:sldLayoutMk cId="1925681291" sldId="2147483660"/>
          </pc:sldLayoutMkLst>
          <pc:spChg chg="mod">
            <ac:chgData name="shad0w walker" userId="ef3e09a72fbd8c99" providerId="LiveId" clId="{B34EDA1D-E9DE-EB42-9010-A4B8D909923D}" dt="2019-03-23T07:35:03.627" v="36" actId="14100"/>
            <ac:spMkLst>
              <pc:docMk/>
              <pc:sldMasterMk cId="18364349" sldId="2147483651"/>
              <pc:sldLayoutMk cId="1925681291" sldId="2147483660"/>
              <ac:spMk id="4" creationId="{00000000-0000-0000-0000-000000000000}"/>
            </ac:spMkLst>
          </pc:spChg>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88455D1-0A62-5B44-AE82-B557E0EEACD3}" type="datetime1">
              <a:t>2019/5/18</a:t>
            </a:fld>
            <a:endParaRPr kumimoji="1"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5" name="幻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8ACF485-523A-7443-9CB6-9994BD5E605C}" type="slidenum">
              <a:t>‹#›</a:t>
            </a:fld>
            <a:endParaRPr kumimoji="1" lang="zh-CN" altLang="en-US"/>
          </a:p>
        </p:txBody>
      </p:sp>
    </p:spTree>
    <p:extLst>
      <p:ext uri="{BB962C8B-B14F-4D97-AF65-F5344CB8AC3E}">
        <p14:creationId xmlns:p14="http://schemas.microsoft.com/office/powerpoint/2010/main" val="1090687178"/>
      </p:ext>
    </p:extLst>
  </p:cSld>
  <p:clrMap bg1="lt1" tx1="dk1" bg2="lt2" tx2="dk2" accent1="accent1" accent2="accent2" accent3="accent3" accent4="accent4" accent5="accent5" accent6="accent6" hlink="hlink" folHlink="folHlink"/>
  <p:hf sldNum="0"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64CD6C7-7F89-5D47-86F6-3BD1F7D41150}" type="datetime1">
              <a:t>2019/5/18</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1522DF0-70FF-F54C-8E53-01D2923E4F1E}" type="slidenum">
              <a:t>‹#›</a:t>
            </a:fld>
            <a:endParaRPr kumimoji="1" lang="zh-CN" altLang="en-US"/>
          </a:p>
        </p:txBody>
      </p:sp>
    </p:spTree>
    <p:extLst>
      <p:ext uri="{BB962C8B-B14F-4D97-AF65-F5344CB8AC3E}">
        <p14:creationId xmlns:p14="http://schemas.microsoft.com/office/powerpoint/2010/main" val="1149507405"/>
      </p:ext>
    </p:extLst>
  </p:cSld>
  <p:clrMap bg1="lt1" tx1="dk1" bg2="lt2" tx2="dk2" accent1="accent1" accent2="accent2" accent3="accent3" accent4="accent4" accent5="accent5" accent6="accent6" hlink="hlink" folHlink="folHlink"/>
  <p:hf sldNum="0" hdr="0"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sp>
        <p:nvSpPr>
          <p:cNvPr id="16" name="矩形 15"/>
          <p:cNvSpPr/>
          <p:nvPr userDrawn="1"/>
        </p:nvSpPr>
        <p:spPr>
          <a:xfrm>
            <a:off x="0" y="4987636"/>
            <a:ext cx="12192000" cy="1870364"/>
          </a:xfrm>
          <a:prstGeom prst="rect">
            <a:avLst/>
          </a:prstGeom>
          <a:solidFill>
            <a:schemeClr val="bg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9" name="矩形 76"/>
          <p:cNvSpPr/>
          <p:nvPr userDrawn="1"/>
        </p:nvSpPr>
        <p:spPr>
          <a:xfrm rot="10800000">
            <a:off x="-3" y="4987635"/>
            <a:ext cx="9005105" cy="1869678"/>
          </a:xfrm>
          <a:custGeom>
            <a:avLst/>
            <a:gdLst>
              <a:gd name="connsiteX0" fmla="*/ 0 w 12192000"/>
              <a:gd name="connsiteY0" fmla="*/ 0 h 4987636"/>
              <a:gd name="connsiteX1" fmla="*/ 12192000 w 12192000"/>
              <a:gd name="connsiteY1" fmla="*/ 0 h 4987636"/>
              <a:gd name="connsiteX2" fmla="*/ 12192000 w 12192000"/>
              <a:gd name="connsiteY2" fmla="*/ 4987636 h 4987636"/>
              <a:gd name="connsiteX3" fmla="*/ 0 w 12192000"/>
              <a:gd name="connsiteY3" fmla="*/ 4987636 h 4987636"/>
              <a:gd name="connsiteX4" fmla="*/ 0 w 12192000"/>
              <a:gd name="connsiteY4" fmla="*/ 0 h 4987636"/>
              <a:gd name="connsiteX0" fmla="*/ 0 w 12192000"/>
              <a:gd name="connsiteY0" fmla="*/ 0 h 4987636"/>
              <a:gd name="connsiteX1" fmla="*/ 12192000 w 12192000"/>
              <a:gd name="connsiteY1" fmla="*/ 0 h 4987636"/>
              <a:gd name="connsiteX2" fmla="*/ 12192000 w 12192000"/>
              <a:gd name="connsiteY2" fmla="*/ 4987636 h 4987636"/>
              <a:gd name="connsiteX3" fmla="*/ 5165558 w 12192000"/>
              <a:gd name="connsiteY3" fmla="*/ 4971594 h 4987636"/>
              <a:gd name="connsiteX4" fmla="*/ 0 w 12192000"/>
              <a:gd name="connsiteY4" fmla="*/ 0 h 4987636"/>
              <a:gd name="connsiteX0" fmla="*/ 0 w 8935453"/>
              <a:gd name="connsiteY0" fmla="*/ 0 h 5003678"/>
              <a:gd name="connsiteX1" fmla="*/ 8935453 w 8935453"/>
              <a:gd name="connsiteY1" fmla="*/ 16042 h 5003678"/>
              <a:gd name="connsiteX2" fmla="*/ 8935453 w 8935453"/>
              <a:gd name="connsiteY2" fmla="*/ 5003678 h 5003678"/>
              <a:gd name="connsiteX3" fmla="*/ 1909011 w 8935453"/>
              <a:gd name="connsiteY3" fmla="*/ 4987636 h 5003678"/>
              <a:gd name="connsiteX4" fmla="*/ 0 w 8935453"/>
              <a:gd name="connsiteY4" fmla="*/ 0 h 5003678"/>
              <a:gd name="connsiteX0" fmla="*/ 2486526 w 7026442"/>
              <a:gd name="connsiteY0" fmla="*/ 0 h 5003678"/>
              <a:gd name="connsiteX1" fmla="*/ 7026442 w 7026442"/>
              <a:gd name="connsiteY1" fmla="*/ 16042 h 5003678"/>
              <a:gd name="connsiteX2" fmla="*/ 7026442 w 7026442"/>
              <a:gd name="connsiteY2" fmla="*/ 5003678 h 5003678"/>
              <a:gd name="connsiteX3" fmla="*/ 0 w 7026442"/>
              <a:gd name="connsiteY3" fmla="*/ 4987636 h 5003678"/>
              <a:gd name="connsiteX4" fmla="*/ 2486526 w 7026442"/>
              <a:gd name="connsiteY4" fmla="*/ 0 h 5003678"/>
              <a:gd name="connsiteX0" fmla="*/ 4235115 w 8775031"/>
              <a:gd name="connsiteY0" fmla="*/ 0 h 5003678"/>
              <a:gd name="connsiteX1" fmla="*/ 8775031 w 8775031"/>
              <a:gd name="connsiteY1" fmla="*/ 16042 h 5003678"/>
              <a:gd name="connsiteX2" fmla="*/ 8775031 w 8775031"/>
              <a:gd name="connsiteY2" fmla="*/ 5003678 h 5003678"/>
              <a:gd name="connsiteX3" fmla="*/ 0 w 8775031"/>
              <a:gd name="connsiteY3" fmla="*/ 4987636 h 5003678"/>
              <a:gd name="connsiteX4" fmla="*/ 4235115 w 8775031"/>
              <a:gd name="connsiteY4" fmla="*/ 0 h 5003678"/>
              <a:gd name="connsiteX0" fmla="*/ 3304673 w 8775031"/>
              <a:gd name="connsiteY0" fmla="*/ 0 h 5035762"/>
              <a:gd name="connsiteX1" fmla="*/ 8775031 w 8775031"/>
              <a:gd name="connsiteY1" fmla="*/ 48126 h 5035762"/>
              <a:gd name="connsiteX2" fmla="*/ 8775031 w 8775031"/>
              <a:gd name="connsiteY2" fmla="*/ 5035762 h 5035762"/>
              <a:gd name="connsiteX3" fmla="*/ 0 w 8775031"/>
              <a:gd name="connsiteY3" fmla="*/ 5019720 h 5035762"/>
              <a:gd name="connsiteX4" fmla="*/ 3304673 w 8775031"/>
              <a:gd name="connsiteY4" fmla="*/ 0 h 5035762"/>
              <a:gd name="connsiteX0" fmla="*/ 3316248 w 8775031"/>
              <a:gd name="connsiteY0" fmla="*/ 0 h 5024188"/>
              <a:gd name="connsiteX1" fmla="*/ 8775031 w 8775031"/>
              <a:gd name="connsiteY1" fmla="*/ 36552 h 5024188"/>
              <a:gd name="connsiteX2" fmla="*/ 8775031 w 8775031"/>
              <a:gd name="connsiteY2" fmla="*/ 5024188 h 5024188"/>
              <a:gd name="connsiteX3" fmla="*/ 0 w 8775031"/>
              <a:gd name="connsiteY3" fmla="*/ 5008146 h 5024188"/>
              <a:gd name="connsiteX4" fmla="*/ 3316248 w 8775031"/>
              <a:gd name="connsiteY4" fmla="*/ 0 h 5024188"/>
              <a:gd name="connsiteX0" fmla="*/ 3327823 w 8775031"/>
              <a:gd name="connsiteY0" fmla="*/ 0 h 4989464"/>
              <a:gd name="connsiteX1" fmla="*/ 8775031 w 8775031"/>
              <a:gd name="connsiteY1" fmla="*/ 1828 h 4989464"/>
              <a:gd name="connsiteX2" fmla="*/ 8775031 w 8775031"/>
              <a:gd name="connsiteY2" fmla="*/ 4989464 h 4989464"/>
              <a:gd name="connsiteX3" fmla="*/ 0 w 8775031"/>
              <a:gd name="connsiteY3" fmla="*/ 4973422 h 4989464"/>
              <a:gd name="connsiteX4" fmla="*/ 3327823 w 8775031"/>
              <a:gd name="connsiteY4" fmla="*/ 0 h 4989464"/>
              <a:gd name="connsiteX0" fmla="*/ 0 w 5447208"/>
              <a:gd name="connsiteY0" fmla="*/ 0 h 4989464"/>
              <a:gd name="connsiteX1" fmla="*/ 5447208 w 5447208"/>
              <a:gd name="connsiteY1" fmla="*/ 1828 h 4989464"/>
              <a:gd name="connsiteX2" fmla="*/ 5447208 w 5447208"/>
              <a:gd name="connsiteY2" fmla="*/ 4989464 h 4989464"/>
              <a:gd name="connsiteX3" fmla="*/ 1776613 w 5447208"/>
              <a:gd name="connsiteY3" fmla="*/ 4973423 h 4989464"/>
              <a:gd name="connsiteX4" fmla="*/ 0 w 5447208"/>
              <a:gd name="connsiteY4" fmla="*/ 0 h 4989464"/>
              <a:gd name="connsiteX0" fmla="*/ 0 w 7380180"/>
              <a:gd name="connsiteY0" fmla="*/ 0 h 5020339"/>
              <a:gd name="connsiteX1" fmla="*/ 7380180 w 7380180"/>
              <a:gd name="connsiteY1" fmla="*/ 32703 h 5020339"/>
              <a:gd name="connsiteX2" fmla="*/ 7380180 w 7380180"/>
              <a:gd name="connsiteY2" fmla="*/ 5020339 h 5020339"/>
              <a:gd name="connsiteX3" fmla="*/ 3709585 w 7380180"/>
              <a:gd name="connsiteY3" fmla="*/ 5004298 h 5020339"/>
              <a:gd name="connsiteX4" fmla="*/ 0 w 7380180"/>
              <a:gd name="connsiteY4" fmla="*/ 0 h 5020339"/>
              <a:gd name="connsiteX0" fmla="*/ 0 w 7380180"/>
              <a:gd name="connsiteY0" fmla="*/ 0 h 5020339"/>
              <a:gd name="connsiteX1" fmla="*/ 7380180 w 7380180"/>
              <a:gd name="connsiteY1" fmla="*/ 32703 h 5020339"/>
              <a:gd name="connsiteX2" fmla="*/ 7380180 w 7380180"/>
              <a:gd name="connsiteY2" fmla="*/ 5020339 h 5020339"/>
              <a:gd name="connsiteX3" fmla="*/ 2239600 w 7380180"/>
              <a:gd name="connsiteY3" fmla="*/ 5004298 h 5020339"/>
              <a:gd name="connsiteX4" fmla="*/ 0 w 7380180"/>
              <a:gd name="connsiteY4" fmla="*/ 0 h 5020339"/>
              <a:gd name="connsiteX0" fmla="*/ 0 w 7067663"/>
              <a:gd name="connsiteY0" fmla="*/ 29053 h 4987636"/>
              <a:gd name="connsiteX1" fmla="*/ 7067663 w 7067663"/>
              <a:gd name="connsiteY1" fmla="*/ 0 h 4987636"/>
              <a:gd name="connsiteX2" fmla="*/ 7067663 w 7067663"/>
              <a:gd name="connsiteY2" fmla="*/ 4987636 h 4987636"/>
              <a:gd name="connsiteX3" fmla="*/ 1927083 w 7067663"/>
              <a:gd name="connsiteY3" fmla="*/ 4971595 h 4987636"/>
              <a:gd name="connsiteX4" fmla="*/ 0 w 7067663"/>
              <a:gd name="connsiteY4" fmla="*/ 29053 h 4987636"/>
              <a:gd name="connsiteX0" fmla="*/ 0 w 7067663"/>
              <a:gd name="connsiteY0" fmla="*/ 29053 h 5002473"/>
              <a:gd name="connsiteX1" fmla="*/ 7067663 w 7067663"/>
              <a:gd name="connsiteY1" fmla="*/ 0 h 5002473"/>
              <a:gd name="connsiteX2" fmla="*/ 7067663 w 7067663"/>
              <a:gd name="connsiteY2" fmla="*/ 4987636 h 5002473"/>
              <a:gd name="connsiteX3" fmla="*/ 1927083 w 7067663"/>
              <a:gd name="connsiteY3" fmla="*/ 5002473 h 5002473"/>
              <a:gd name="connsiteX4" fmla="*/ 0 w 7067663"/>
              <a:gd name="connsiteY4" fmla="*/ 29053 h 5002473"/>
              <a:gd name="connsiteX0" fmla="*/ 0 w 7067663"/>
              <a:gd name="connsiteY0" fmla="*/ 29053 h 4987636"/>
              <a:gd name="connsiteX1" fmla="*/ 7067663 w 7067663"/>
              <a:gd name="connsiteY1" fmla="*/ 0 h 4987636"/>
              <a:gd name="connsiteX2" fmla="*/ 7067663 w 7067663"/>
              <a:gd name="connsiteY2" fmla="*/ 4987636 h 4987636"/>
              <a:gd name="connsiteX3" fmla="*/ 1875620 w 7067663"/>
              <a:gd name="connsiteY3" fmla="*/ 4971598 h 4987636"/>
              <a:gd name="connsiteX4" fmla="*/ 0 w 7067663"/>
              <a:gd name="connsiteY4" fmla="*/ 29053 h 4987636"/>
              <a:gd name="connsiteX0" fmla="*/ 0 w 6673109"/>
              <a:gd name="connsiteY0" fmla="*/ 29053 h 4987636"/>
              <a:gd name="connsiteX1" fmla="*/ 6673109 w 6673109"/>
              <a:gd name="connsiteY1" fmla="*/ 0 h 4987636"/>
              <a:gd name="connsiteX2" fmla="*/ 6673109 w 6673109"/>
              <a:gd name="connsiteY2" fmla="*/ 4987636 h 4987636"/>
              <a:gd name="connsiteX3" fmla="*/ 1481066 w 6673109"/>
              <a:gd name="connsiteY3" fmla="*/ 4971598 h 4987636"/>
              <a:gd name="connsiteX4" fmla="*/ 0 w 6673109"/>
              <a:gd name="connsiteY4" fmla="*/ 29053 h 49876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73109" h="4987636">
                <a:moveTo>
                  <a:pt x="0" y="29053"/>
                </a:moveTo>
                <a:lnTo>
                  <a:pt x="6673109" y="0"/>
                </a:lnTo>
                <a:lnTo>
                  <a:pt x="6673109" y="4987636"/>
                </a:lnTo>
                <a:lnTo>
                  <a:pt x="1481066" y="4971598"/>
                </a:lnTo>
                <a:lnTo>
                  <a:pt x="0" y="29053"/>
                </a:lnTo>
                <a:close/>
              </a:path>
            </a:pathLst>
          </a:custGeom>
          <a:solidFill>
            <a:schemeClr val="bg1">
              <a:alpha val="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7" name="矩形 76"/>
          <p:cNvSpPr/>
          <p:nvPr userDrawn="1"/>
        </p:nvSpPr>
        <p:spPr>
          <a:xfrm>
            <a:off x="3416969" y="-1828"/>
            <a:ext cx="8775031" cy="4985649"/>
          </a:xfrm>
          <a:custGeom>
            <a:avLst/>
            <a:gdLst>
              <a:gd name="connsiteX0" fmla="*/ 0 w 12192000"/>
              <a:gd name="connsiteY0" fmla="*/ 0 h 4987636"/>
              <a:gd name="connsiteX1" fmla="*/ 12192000 w 12192000"/>
              <a:gd name="connsiteY1" fmla="*/ 0 h 4987636"/>
              <a:gd name="connsiteX2" fmla="*/ 12192000 w 12192000"/>
              <a:gd name="connsiteY2" fmla="*/ 4987636 h 4987636"/>
              <a:gd name="connsiteX3" fmla="*/ 0 w 12192000"/>
              <a:gd name="connsiteY3" fmla="*/ 4987636 h 4987636"/>
              <a:gd name="connsiteX4" fmla="*/ 0 w 12192000"/>
              <a:gd name="connsiteY4" fmla="*/ 0 h 4987636"/>
              <a:gd name="connsiteX0" fmla="*/ 0 w 12192000"/>
              <a:gd name="connsiteY0" fmla="*/ 0 h 4987636"/>
              <a:gd name="connsiteX1" fmla="*/ 12192000 w 12192000"/>
              <a:gd name="connsiteY1" fmla="*/ 0 h 4987636"/>
              <a:gd name="connsiteX2" fmla="*/ 12192000 w 12192000"/>
              <a:gd name="connsiteY2" fmla="*/ 4987636 h 4987636"/>
              <a:gd name="connsiteX3" fmla="*/ 5165558 w 12192000"/>
              <a:gd name="connsiteY3" fmla="*/ 4971594 h 4987636"/>
              <a:gd name="connsiteX4" fmla="*/ 0 w 12192000"/>
              <a:gd name="connsiteY4" fmla="*/ 0 h 4987636"/>
              <a:gd name="connsiteX0" fmla="*/ 0 w 8935453"/>
              <a:gd name="connsiteY0" fmla="*/ 0 h 5003678"/>
              <a:gd name="connsiteX1" fmla="*/ 8935453 w 8935453"/>
              <a:gd name="connsiteY1" fmla="*/ 16042 h 5003678"/>
              <a:gd name="connsiteX2" fmla="*/ 8935453 w 8935453"/>
              <a:gd name="connsiteY2" fmla="*/ 5003678 h 5003678"/>
              <a:gd name="connsiteX3" fmla="*/ 1909011 w 8935453"/>
              <a:gd name="connsiteY3" fmla="*/ 4987636 h 5003678"/>
              <a:gd name="connsiteX4" fmla="*/ 0 w 8935453"/>
              <a:gd name="connsiteY4" fmla="*/ 0 h 5003678"/>
              <a:gd name="connsiteX0" fmla="*/ 2486526 w 7026442"/>
              <a:gd name="connsiteY0" fmla="*/ 0 h 5003678"/>
              <a:gd name="connsiteX1" fmla="*/ 7026442 w 7026442"/>
              <a:gd name="connsiteY1" fmla="*/ 16042 h 5003678"/>
              <a:gd name="connsiteX2" fmla="*/ 7026442 w 7026442"/>
              <a:gd name="connsiteY2" fmla="*/ 5003678 h 5003678"/>
              <a:gd name="connsiteX3" fmla="*/ 0 w 7026442"/>
              <a:gd name="connsiteY3" fmla="*/ 4987636 h 5003678"/>
              <a:gd name="connsiteX4" fmla="*/ 2486526 w 7026442"/>
              <a:gd name="connsiteY4" fmla="*/ 0 h 5003678"/>
              <a:gd name="connsiteX0" fmla="*/ 4235115 w 8775031"/>
              <a:gd name="connsiteY0" fmla="*/ 0 h 5003678"/>
              <a:gd name="connsiteX1" fmla="*/ 8775031 w 8775031"/>
              <a:gd name="connsiteY1" fmla="*/ 16042 h 5003678"/>
              <a:gd name="connsiteX2" fmla="*/ 8775031 w 8775031"/>
              <a:gd name="connsiteY2" fmla="*/ 5003678 h 5003678"/>
              <a:gd name="connsiteX3" fmla="*/ 0 w 8775031"/>
              <a:gd name="connsiteY3" fmla="*/ 4987636 h 5003678"/>
              <a:gd name="connsiteX4" fmla="*/ 4235115 w 8775031"/>
              <a:gd name="connsiteY4" fmla="*/ 0 h 5003678"/>
              <a:gd name="connsiteX0" fmla="*/ 3304673 w 8775031"/>
              <a:gd name="connsiteY0" fmla="*/ 0 h 5035762"/>
              <a:gd name="connsiteX1" fmla="*/ 8775031 w 8775031"/>
              <a:gd name="connsiteY1" fmla="*/ 48126 h 5035762"/>
              <a:gd name="connsiteX2" fmla="*/ 8775031 w 8775031"/>
              <a:gd name="connsiteY2" fmla="*/ 5035762 h 5035762"/>
              <a:gd name="connsiteX3" fmla="*/ 0 w 8775031"/>
              <a:gd name="connsiteY3" fmla="*/ 5019720 h 5035762"/>
              <a:gd name="connsiteX4" fmla="*/ 3304673 w 8775031"/>
              <a:gd name="connsiteY4" fmla="*/ 0 h 5035762"/>
              <a:gd name="connsiteX0" fmla="*/ 3316248 w 8775031"/>
              <a:gd name="connsiteY0" fmla="*/ 0 h 5024188"/>
              <a:gd name="connsiteX1" fmla="*/ 8775031 w 8775031"/>
              <a:gd name="connsiteY1" fmla="*/ 36552 h 5024188"/>
              <a:gd name="connsiteX2" fmla="*/ 8775031 w 8775031"/>
              <a:gd name="connsiteY2" fmla="*/ 5024188 h 5024188"/>
              <a:gd name="connsiteX3" fmla="*/ 0 w 8775031"/>
              <a:gd name="connsiteY3" fmla="*/ 5008146 h 5024188"/>
              <a:gd name="connsiteX4" fmla="*/ 3316248 w 8775031"/>
              <a:gd name="connsiteY4" fmla="*/ 0 h 5024188"/>
              <a:gd name="connsiteX0" fmla="*/ 3327823 w 8775031"/>
              <a:gd name="connsiteY0" fmla="*/ 0 h 4989464"/>
              <a:gd name="connsiteX1" fmla="*/ 8775031 w 8775031"/>
              <a:gd name="connsiteY1" fmla="*/ 1828 h 4989464"/>
              <a:gd name="connsiteX2" fmla="*/ 8775031 w 8775031"/>
              <a:gd name="connsiteY2" fmla="*/ 4989464 h 4989464"/>
              <a:gd name="connsiteX3" fmla="*/ 0 w 8775031"/>
              <a:gd name="connsiteY3" fmla="*/ 4973422 h 4989464"/>
              <a:gd name="connsiteX4" fmla="*/ 3327823 w 8775031"/>
              <a:gd name="connsiteY4" fmla="*/ 0 h 4989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75031" h="4989464">
                <a:moveTo>
                  <a:pt x="3327823" y="0"/>
                </a:moveTo>
                <a:lnTo>
                  <a:pt x="8775031" y="1828"/>
                </a:lnTo>
                <a:lnTo>
                  <a:pt x="8775031" y="4989464"/>
                </a:lnTo>
                <a:lnTo>
                  <a:pt x="0" y="4973422"/>
                </a:lnTo>
                <a:lnTo>
                  <a:pt x="3327823" y="0"/>
                </a:lnTo>
                <a:close/>
              </a:path>
            </a:pathLst>
          </a:custGeom>
          <a:solidFill>
            <a:schemeClr val="tx1">
              <a:lumMod val="95000"/>
              <a:lumOff val="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标题 1"/>
          <p:cNvSpPr>
            <a:spLocks noGrp="1"/>
          </p:cNvSpPr>
          <p:nvPr>
            <p:ph type="ctrTitle" hasCustomPrompt="1"/>
          </p:nvPr>
        </p:nvSpPr>
        <p:spPr>
          <a:xfrm>
            <a:off x="245327" y="3102421"/>
            <a:ext cx="11701346" cy="822519"/>
          </a:xfrm>
          <a:prstGeom prst="rect">
            <a:avLst/>
          </a:prstGeom>
        </p:spPr>
        <p:txBody>
          <a:bodyPr anchor="b"/>
          <a:lstStyle>
            <a:lvl1pPr algn="ctr">
              <a:defRPr sz="4800">
                <a:solidFill>
                  <a:schemeClr val="bg1"/>
                </a:solidFill>
                <a:latin typeface="AliHYAiHei-Beta" charset="-122"/>
                <a:ea typeface="AliHYAiHei-Beta" charset="-122"/>
                <a:cs typeface="AliHYAiHei-Beta" charset="-122"/>
              </a:defRPr>
            </a:lvl1pPr>
          </a:lstStyle>
          <a:p>
            <a:r>
              <a:rPr kumimoji="1" lang="zh-CN" altLang="en-US" dirty="0"/>
              <a:t>实验舱普及组线上网课</a:t>
            </a:r>
          </a:p>
        </p:txBody>
      </p:sp>
      <p:sp>
        <p:nvSpPr>
          <p:cNvPr id="3" name="副标题 2"/>
          <p:cNvSpPr>
            <a:spLocks noGrp="1"/>
          </p:cNvSpPr>
          <p:nvPr>
            <p:ph type="subTitle" idx="1" hasCustomPrompt="1"/>
          </p:nvPr>
        </p:nvSpPr>
        <p:spPr>
          <a:xfrm>
            <a:off x="245327" y="4007199"/>
            <a:ext cx="11701346" cy="486744"/>
          </a:xfrm>
          <a:prstGeom prst="rect">
            <a:avLst/>
          </a:prstGeom>
        </p:spPr>
        <p:txBody>
          <a:bodyPr/>
          <a:lstStyle>
            <a:lvl1pPr marL="0" indent="0" algn="ctr">
              <a:buNone/>
              <a:defRPr sz="3200">
                <a:solidFill>
                  <a:schemeClr val="bg1"/>
                </a:solidFill>
                <a:latin typeface="AliHYAiHei-Beta" charset="-122"/>
                <a:ea typeface="AliHYAiHei-Beta" charset="-122"/>
                <a:cs typeface="AliHYAiHei-Beta"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单击此处编辑章节标题</a:t>
            </a:r>
          </a:p>
        </p:txBody>
      </p:sp>
      <p:pic>
        <p:nvPicPr>
          <p:cNvPr id="7" name="图片 6"/>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275935" y="1384180"/>
            <a:ext cx="3640130" cy="1635982"/>
          </a:xfrm>
          <a:prstGeom prst="rect">
            <a:avLst/>
          </a:prstGeom>
        </p:spPr>
      </p:pic>
      <p:sp>
        <p:nvSpPr>
          <p:cNvPr id="13" name="文本占位符 12"/>
          <p:cNvSpPr>
            <a:spLocks noGrp="1"/>
          </p:cNvSpPr>
          <p:nvPr>
            <p:ph type="body" sz="quarter" idx="10" hasCustomPrompt="1"/>
          </p:nvPr>
        </p:nvSpPr>
        <p:spPr>
          <a:xfrm>
            <a:off x="245328" y="5251450"/>
            <a:ext cx="11701346" cy="446823"/>
          </a:xfrm>
          <a:prstGeom prst="rect">
            <a:avLst/>
          </a:prstGeom>
        </p:spPr>
        <p:txBody>
          <a:bodyPr/>
          <a:lstStyle>
            <a:lvl1pPr marL="0" indent="0" algn="ctr">
              <a:buNone/>
              <a:defRPr sz="2400" b="1" i="0">
                <a:solidFill>
                  <a:schemeClr val="bg1"/>
                </a:solidFill>
                <a:latin typeface="Source Han Sans CN" charset="-122"/>
                <a:ea typeface="Source Han Sans CN" charset="-122"/>
                <a:cs typeface="Source Han Sans CN" charset="-122"/>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kumimoji="1" lang="zh-CN" altLang="en-US"/>
              <a:t>单击此处编辑讲师和作者姓名</a:t>
            </a:r>
          </a:p>
        </p:txBody>
      </p:sp>
      <p:sp>
        <p:nvSpPr>
          <p:cNvPr id="14" name="文本占位符 12"/>
          <p:cNvSpPr>
            <a:spLocks noGrp="1"/>
          </p:cNvSpPr>
          <p:nvPr>
            <p:ph type="body" sz="quarter" idx="11" hasCustomPrompt="1"/>
          </p:nvPr>
        </p:nvSpPr>
        <p:spPr>
          <a:xfrm>
            <a:off x="245328" y="5697499"/>
            <a:ext cx="11701346" cy="446823"/>
          </a:xfrm>
          <a:prstGeom prst="rect">
            <a:avLst/>
          </a:prstGeom>
        </p:spPr>
        <p:txBody>
          <a:bodyPr/>
          <a:lstStyle>
            <a:lvl1pPr marL="0" indent="0" algn="ctr">
              <a:buNone/>
              <a:defRPr sz="1800" b="0" i="0">
                <a:solidFill>
                  <a:schemeClr val="bg1"/>
                </a:solidFill>
                <a:latin typeface="Source Han Sans CN Medium" charset="-122"/>
                <a:ea typeface="Source Han Sans CN Medium" charset="-122"/>
                <a:cs typeface="Source Han Sans CN Medium" charset="-122"/>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kumimoji="1" lang="zh-CN" altLang="en-US"/>
              <a:t>单击此处编辑版本和修订日期</a:t>
            </a:r>
          </a:p>
        </p:txBody>
      </p:sp>
    </p:spTree>
    <p:extLst>
      <p:ext uri="{BB962C8B-B14F-4D97-AF65-F5344CB8AC3E}">
        <p14:creationId xmlns:p14="http://schemas.microsoft.com/office/powerpoint/2010/main" val="15594521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章节总结">
    <p:spTree>
      <p:nvGrpSpPr>
        <p:cNvPr id="1" name=""/>
        <p:cNvGrpSpPr/>
        <p:nvPr/>
      </p:nvGrpSpPr>
      <p:grpSpPr>
        <a:xfrm>
          <a:off x="0" y="0"/>
          <a:ext cx="0" cy="0"/>
          <a:chOff x="0" y="0"/>
          <a:chExt cx="0" cy="0"/>
        </a:xfrm>
      </p:grpSpPr>
      <p:sp>
        <p:nvSpPr>
          <p:cNvPr id="3" name="矩形 2"/>
          <p:cNvSpPr/>
          <p:nvPr userDrawn="1"/>
        </p:nvSpPr>
        <p:spPr>
          <a:xfrm>
            <a:off x="0" y="1215343"/>
            <a:ext cx="12192000" cy="56426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占位符 56"/>
          <p:cNvSpPr>
            <a:spLocks noGrp="1"/>
          </p:cNvSpPr>
          <p:nvPr>
            <p:ph type="body" sz="quarter" idx="11" hasCustomPrompt="1"/>
          </p:nvPr>
        </p:nvSpPr>
        <p:spPr>
          <a:xfrm>
            <a:off x="569089" y="1365813"/>
            <a:ext cx="11053822" cy="4988688"/>
          </a:xfrm>
          <a:prstGeom prst="rect">
            <a:avLst/>
          </a:prstGeom>
        </p:spPr>
        <p:txBody>
          <a:bodyPr/>
          <a:lstStyle>
            <a:lvl1pPr marL="342900" marR="0" indent="-342900" algn="l" defTabSz="914400" rtl="0" eaLnBrk="1" fontAlgn="auto" latinLnBrk="0" hangingPunct="1">
              <a:lnSpc>
                <a:spcPct val="150000"/>
              </a:lnSpc>
              <a:spcBef>
                <a:spcPts val="1000"/>
              </a:spcBef>
              <a:spcAft>
                <a:spcPts val="0"/>
              </a:spcAft>
              <a:buClrTx/>
              <a:buSzTx/>
              <a:buFont typeface="Arial" charset="0"/>
              <a:buChar char="•"/>
              <a:tabLst/>
              <a:defRPr sz="2400" b="0" i="0">
                <a:latin typeface="Source Han Sans CN Medium" charset="-122"/>
                <a:ea typeface="Source Han Sans CN Medium" charset="-122"/>
                <a:cs typeface="Source Han Sans CN Medium" charset="-122"/>
              </a:defRPr>
            </a:lvl1pPr>
          </a:lstStyle>
          <a:p>
            <a:pPr lvl="0"/>
            <a:r>
              <a:rPr kumimoji="1" lang="zh-CN" altLang="en-US"/>
              <a:t>单击此处编辑步骤、知识点</a:t>
            </a:r>
            <a:endParaRPr kumimoji="1" lang="en-US" altLang="zh-CN"/>
          </a:p>
        </p:txBody>
      </p:sp>
      <p:sp>
        <p:nvSpPr>
          <p:cNvPr id="2" name="文本框 1"/>
          <p:cNvSpPr txBox="1"/>
          <p:nvPr userDrawn="1"/>
        </p:nvSpPr>
        <p:spPr>
          <a:xfrm>
            <a:off x="569089" y="569927"/>
            <a:ext cx="2708476" cy="584775"/>
          </a:xfrm>
          <a:prstGeom prst="rect">
            <a:avLst/>
          </a:prstGeom>
        </p:spPr>
        <p:txBody>
          <a:bodyPr wrap="square" rtlCol="0">
            <a:spAutoFit/>
          </a:bodyPr>
          <a:lstStyle/>
          <a:p>
            <a:pPr algn="l"/>
            <a:r>
              <a:rPr kumimoji="1" lang="zh-CN" altLang="en-US" sz="3200" b="0" i="0">
                <a:solidFill>
                  <a:schemeClr val="bg1"/>
                </a:solidFill>
                <a:latin typeface="AliHYAiHei-Beta" charset="-122"/>
                <a:ea typeface="AliHYAiHei-Beta" charset="-122"/>
                <a:cs typeface="AliHYAiHei-Beta" charset="-122"/>
              </a:rPr>
              <a:t>本节回顾</a:t>
            </a:r>
          </a:p>
        </p:txBody>
      </p:sp>
      <p:sp>
        <p:nvSpPr>
          <p:cNvPr id="13" name="矩形 11"/>
          <p:cNvSpPr/>
          <p:nvPr userDrawn="1"/>
        </p:nvSpPr>
        <p:spPr>
          <a:xfrm flipV="1">
            <a:off x="3125164" y="-1"/>
            <a:ext cx="9066836" cy="1215343"/>
          </a:xfrm>
          <a:custGeom>
            <a:avLst/>
            <a:gdLst>
              <a:gd name="connsiteX0" fmla="*/ 0 w 12192000"/>
              <a:gd name="connsiteY0" fmla="*/ 0 h 1215343"/>
              <a:gd name="connsiteX1" fmla="*/ 12192000 w 12192000"/>
              <a:gd name="connsiteY1" fmla="*/ 0 h 1215343"/>
              <a:gd name="connsiteX2" fmla="*/ 12192000 w 12192000"/>
              <a:gd name="connsiteY2" fmla="*/ 1215343 h 1215343"/>
              <a:gd name="connsiteX3" fmla="*/ 0 w 12192000"/>
              <a:gd name="connsiteY3" fmla="*/ 1215343 h 1215343"/>
              <a:gd name="connsiteX4" fmla="*/ 0 w 12192000"/>
              <a:gd name="connsiteY4" fmla="*/ 0 h 1215343"/>
              <a:gd name="connsiteX0" fmla="*/ 0 w 12192000"/>
              <a:gd name="connsiteY0" fmla="*/ 0 h 1226918"/>
              <a:gd name="connsiteX1" fmla="*/ 12192000 w 12192000"/>
              <a:gd name="connsiteY1" fmla="*/ 0 h 1226918"/>
              <a:gd name="connsiteX2" fmla="*/ 12192000 w 12192000"/>
              <a:gd name="connsiteY2" fmla="*/ 1215343 h 1226918"/>
              <a:gd name="connsiteX3" fmla="*/ 6967959 w 12192000"/>
              <a:gd name="connsiteY3" fmla="*/ 1226918 h 1226918"/>
              <a:gd name="connsiteX4" fmla="*/ 0 w 12192000"/>
              <a:gd name="connsiteY4" fmla="*/ 0 h 1226918"/>
              <a:gd name="connsiteX0" fmla="*/ 0 w 7666299"/>
              <a:gd name="connsiteY0" fmla="*/ 11575 h 1226918"/>
              <a:gd name="connsiteX1" fmla="*/ 7666299 w 7666299"/>
              <a:gd name="connsiteY1" fmla="*/ 0 h 1226918"/>
              <a:gd name="connsiteX2" fmla="*/ 7666299 w 7666299"/>
              <a:gd name="connsiteY2" fmla="*/ 1215343 h 1226918"/>
              <a:gd name="connsiteX3" fmla="*/ 2442258 w 7666299"/>
              <a:gd name="connsiteY3" fmla="*/ 1226918 h 1226918"/>
              <a:gd name="connsiteX4" fmla="*/ 0 w 7666299"/>
              <a:gd name="connsiteY4" fmla="*/ 11575 h 1226918"/>
              <a:gd name="connsiteX0" fmla="*/ 1400537 w 9066836"/>
              <a:gd name="connsiteY0" fmla="*/ 11575 h 1215343"/>
              <a:gd name="connsiteX1" fmla="*/ 9066836 w 9066836"/>
              <a:gd name="connsiteY1" fmla="*/ 0 h 1215343"/>
              <a:gd name="connsiteX2" fmla="*/ 9066836 w 9066836"/>
              <a:gd name="connsiteY2" fmla="*/ 1215343 h 1215343"/>
              <a:gd name="connsiteX3" fmla="*/ 0 w 9066836"/>
              <a:gd name="connsiteY3" fmla="*/ 1203769 h 1215343"/>
              <a:gd name="connsiteX4" fmla="*/ 1400537 w 9066836"/>
              <a:gd name="connsiteY4" fmla="*/ 11575 h 12153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66836" h="1215343">
                <a:moveTo>
                  <a:pt x="1400537" y="11575"/>
                </a:moveTo>
                <a:lnTo>
                  <a:pt x="9066836" y="0"/>
                </a:lnTo>
                <a:lnTo>
                  <a:pt x="9066836" y="1215343"/>
                </a:lnTo>
                <a:lnTo>
                  <a:pt x="0" y="1203769"/>
                </a:lnTo>
                <a:lnTo>
                  <a:pt x="1400537" y="11575"/>
                </a:lnTo>
                <a:close/>
              </a:path>
            </a:pathLst>
          </a:custGeom>
          <a:solidFill>
            <a:schemeClr val="tx1">
              <a:alpha val="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4610742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结束页">
    <p:spTree>
      <p:nvGrpSpPr>
        <p:cNvPr id="1" name=""/>
        <p:cNvGrpSpPr/>
        <p:nvPr/>
      </p:nvGrpSpPr>
      <p:grpSpPr>
        <a:xfrm>
          <a:off x="0" y="0"/>
          <a:ext cx="0" cy="0"/>
          <a:chOff x="0" y="0"/>
          <a:chExt cx="0" cy="0"/>
        </a:xfrm>
      </p:grpSpPr>
      <p:sp>
        <p:nvSpPr>
          <p:cNvPr id="6" name="矩形 76"/>
          <p:cNvSpPr/>
          <p:nvPr userDrawn="1"/>
        </p:nvSpPr>
        <p:spPr>
          <a:xfrm>
            <a:off x="1423686" y="0"/>
            <a:ext cx="10768314" cy="6860749"/>
          </a:xfrm>
          <a:custGeom>
            <a:avLst/>
            <a:gdLst>
              <a:gd name="connsiteX0" fmla="*/ 0 w 12192000"/>
              <a:gd name="connsiteY0" fmla="*/ 0 h 4987636"/>
              <a:gd name="connsiteX1" fmla="*/ 12192000 w 12192000"/>
              <a:gd name="connsiteY1" fmla="*/ 0 h 4987636"/>
              <a:gd name="connsiteX2" fmla="*/ 12192000 w 12192000"/>
              <a:gd name="connsiteY2" fmla="*/ 4987636 h 4987636"/>
              <a:gd name="connsiteX3" fmla="*/ 0 w 12192000"/>
              <a:gd name="connsiteY3" fmla="*/ 4987636 h 4987636"/>
              <a:gd name="connsiteX4" fmla="*/ 0 w 12192000"/>
              <a:gd name="connsiteY4" fmla="*/ 0 h 4987636"/>
              <a:gd name="connsiteX0" fmla="*/ 0 w 12192000"/>
              <a:gd name="connsiteY0" fmla="*/ 0 h 4987636"/>
              <a:gd name="connsiteX1" fmla="*/ 12192000 w 12192000"/>
              <a:gd name="connsiteY1" fmla="*/ 0 h 4987636"/>
              <a:gd name="connsiteX2" fmla="*/ 12192000 w 12192000"/>
              <a:gd name="connsiteY2" fmla="*/ 4987636 h 4987636"/>
              <a:gd name="connsiteX3" fmla="*/ 5165558 w 12192000"/>
              <a:gd name="connsiteY3" fmla="*/ 4971594 h 4987636"/>
              <a:gd name="connsiteX4" fmla="*/ 0 w 12192000"/>
              <a:gd name="connsiteY4" fmla="*/ 0 h 4987636"/>
              <a:gd name="connsiteX0" fmla="*/ 0 w 8935453"/>
              <a:gd name="connsiteY0" fmla="*/ 0 h 5003678"/>
              <a:gd name="connsiteX1" fmla="*/ 8935453 w 8935453"/>
              <a:gd name="connsiteY1" fmla="*/ 16042 h 5003678"/>
              <a:gd name="connsiteX2" fmla="*/ 8935453 w 8935453"/>
              <a:gd name="connsiteY2" fmla="*/ 5003678 h 5003678"/>
              <a:gd name="connsiteX3" fmla="*/ 1909011 w 8935453"/>
              <a:gd name="connsiteY3" fmla="*/ 4987636 h 5003678"/>
              <a:gd name="connsiteX4" fmla="*/ 0 w 8935453"/>
              <a:gd name="connsiteY4" fmla="*/ 0 h 5003678"/>
              <a:gd name="connsiteX0" fmla="*/ 2486526 w 7026442"/>
              <a:gd name="connsiteY0" fmla="*/ 0 h 5003678"/>
              <a:gd name="connsiteX1" fmla="*/ 7026442 w 7026442"/>
              <a:gd name="connsiteY1" fmla="*/ 16042 h 5003678"/>
              <a:gd name="connsiteX2" fmla="*/ 7026442 w 7026442"/>
              <a:gd name="connsiteY2" fmla="*/ 5003678 h 5003678"/>
              <a:gd name="connsiteX3" fmla="*/ 0 w 7026442"/>
              <a:gd name="connsiteY3" fmla="*/ 4987636 h 5003678"/>
              <a:gd name="connsiteX4" fmla="*/ 2486526 w 7026442"/>
              <a:gd name="connsiteY4" fmla="*/ 0 h 5003678"/>
              <a:gd name="connsiteX0" fmla="*/ 4235115 w 8775031"/>
              <a:gd name="connsiteY0" fmla="*/ 0 h 5003678"/>
              <a:gd name="connsiteX1" fmla="*/ 8775031 w 8775031"/>
              <a:gd name="connsiteY1" fmla="*/ 16042 h 5003678"/>
              <a:gd name="connsiteX2" fmla="*/ 8775031 w 8775031"/>
              <a:gd name="connsiteY2" fmla="*/ 5003678 h 5003678"/>
              <a:gd name="connsiteX3" fmla="*/ 0 w 8775031"/>
              <a:gd name="connsiteY3" fmla="*/ 4987636 h 5003678"/>
              <a:gd name="connsiteX4" fmla="*/ 4235115 w 8775031"/>
              <a:gd name="connsiteY4" fmla="*/ 0 h 5003678"/>
              <a:gd name="connsiteX0" fmla="*/ 3304673 w 8775031"/>
              <a:gd name="connsiteY0" fmla="*/ 0 h 5035762"/>
              <a:gd name="connsiteX1" fmla="*/ 8775031 w 8775031"/>
              <a:gd name="connsiteY1" fmla="*/ 48126 h 5035762"/>
              <a:gd name="connsiteX2" fmla="*/ 8775031 w 8775031"/>
              <a:gd name="connsiteY2" fmla="*/ 5035762 h 5035762"/>
              <a:gd name="connsiteX3" fmla="*/ 0 w 8775031"/>
              <a:gd name="connsiteY3" fmla="*/ 5019720 h 5035762"/>
              <a:gd name="connsiteX4" fmla="*/ 3304673 w 8775031"/>
              <a:gd name="connsiteY4" fmla="*/ 0 h 5035762"/>
              <a:gd name="connsiteX0" fmla="*/ 3316248 w 8775031"/>
              <a:gd name="connsiteY0" fmla="*/ 0 h 5024188"/>
              <a:gd name="connsiteX1" fmla="*/ 8775031 w 8775031"/>
              <a:gd name="connsiteY1" fmla="*/ 36552 h 5024188"/>
              <a:gd name="connsiteX2" fmla="*/ 8775031 w 8775031"/>
              <a:gd name="connsiteY2" fmla="*/ 5024188 h 5024188"/>
              <a:gd name="connsiteX3" fmla="*/ 0 w 8775031"/>
              <a:gd name="connsiteY3" fmla="*/ 5008146 h 5024188"/>
              <a:gd name="connsiteX4" fmla="*/ 3316248 w 8775031"/>
              <a:gd name="connsiteY4" fmla="*/ 0 h 5024188"/>
              <a:gd name="connsiteX0" fmla="*/ 3327823 w 8775031"/>
              <a:gd name="connsiteY0" fmla="*/ 0 h 4989464"/>
              <a:gd name="connsiteX1" fmla="*/ 8775031 w 8775031"/>
              <a:gd name="connsiteY1" fmla="*/ 1828 h 4989464"/>
              <a:gd name="connsiteX2" fmla="*/ 8775031 w 8775031"/>
              <a:gd name="connsiteY2" fmla="*/ 4989464 h 4989464"/>
              <a:gd name="connsiteX3" fmla="*/ 0 w 8775031"/>
              <a:gd name="connsiteY3" fmla="*/ 4973422 h 4989464"/>
              <a:gd name="connsiteX4" fmla="*/ 3327823 w 8775031"/>
              <a:gd name="connsiteY4" fmla="*/ 0 h 4989464"/>
              <a:gd name="connsiteX0" fmla="*/ 4612613 w 10059821"/>
              <a:gd name="connsiteY0" fmla="*/ 0 h 6861539"/>
              <a:gd name="connsiteX1" fmla="*/ 10059821 w 10059821"/>
              <a:gd name="connsiteY1" fmla="*/ 1828 h 6861539"/>
              <a:gd name="connsiteX2" fmla="*/ 10059821 w 10059821"/>
              <a:gd name="connsiteY2" fmla="*/ 4989464 h 6861539"/>
              <a:gd name="connsiteX3" fmla="*/ 0 w 10059821"/>
              <a:gd name="connsiteY3" fmla="*/ 6861539 h 6861539"/>
              <a:gd name="connsiteX4" fmla="*/ 4612613 w 10059821"/>
              <a:gd name="connsiteY4" fmla="*/ 0 h 6861539"/>
              <a:gd name="connsiteX0" fmla="*/ 4612613 w 10059821"/>
              <a:gd name="connsiteY0" fmla="*/ 0 h 6865998"/>
              <a:gd name="connsiteX1" fmla="*/ 10059821 w 10059821"/>
              <a:gd name="connsiteY1" fmla="*/ 1828 h 6865998"/>
              <a:gd name="connsiteX2" fmla="*/ 10036672 w 10059821"/>
              <a:gd name="connsiteY2" fmla="*/ 6865998 h 6865998"/>
              <a:gd name="connsiteX3" fmla="*/ 0 w 10059821"/>
              <a:gd name="connsiteY3" fmla="*/ 6861539 h 6865998"/>
              <a:gd name="connsiteX4" fmla="*/ 4612613 w 10059821"/>
              <a:gd name="connsiteY4" fmla="*/ 0 h 68659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9821" h="6865998">
                <a:moveTo>
                  <a:pt x="4612613" y="0"/>
                </a:moveTo>
                <a:lnTo>
                  <a:pt x="10059821" y="1828"/>
                </a:lnTo>
                <a:cubicBezTo>
                  <a:pt x="10052105" y="2289885"/>
                  <a:pt x="10044388" y="4577941"/>
                  <a:pt x="10036672" y="6865998"/>
                </a:cubicBezTo>
                <a:lnTo>
                  <a:pt x="0" y="6861539"/>
                </a:lnTo>
                <a:lnTo>
                  <a:pt x="4612613" y="0"/>
                </a:lnTo>
                <a:close/>
              </a:path>
            </a:pathLst>
          </a:custGeom>
          <a:solidFill>
            <a:schemeClr val="tx1">
              <a:lumMod val="95000"/>
              <a:lumOff val="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矩形 76"/>
          <p:cNvSpPr/>
          <p:nvPr userDrawn="1"/>
        </p:nvSpPr>
        <p:spPr>
          <a:xfrm rot="10800000" flipV="1">
            <a:off x="0" y="0"/>
            <a:ext cx="9398644" cy="3900668"/>
          </a:xfrm>
          <a:custGeom>
            <a:avLst/>
            <a:gdLst>
              <a:gd name="connsiteX0" fmla="*/ 0 w 12192000"/>
              <a:gd name="connsiteY0" fmla="*/ 0 h 4987636"/>
              <a:gd name="connsiteX1" fmla="*/ 12192000 w 12192000"/>
              <a:gd name="connsiteY1" fmla="*/ 0 h 4987636"/>
              <a:gd name="connsiteX2" fmla="*/ 12192000 w 12192000"/>
              <a:gd name="connsiteY2" fmla="*/ 4987636 h 4987636"/>
              <a:gd name="connsiteX3" fmla="*/ 0 w 12192000"/>
              <a:gd name="connsiteY3" fmla="*/ 4987636 h 4987636"/>
              <a:gd name="connsiteX4" fmla="*/ 0 w 12192000"/>
              <a:gd name="connsiteY4" fmla="*/ 0 h 4987636"/>
              <a:gd name="connsiteX0" fmla="*/ 0 w 12192000"/>
              <a:gd name="connsiteY0" fmla="*/ 0 h 4987636"/>
              <a:gd name="connsiteX1" fmla="*/ 12192000 w 12192000"/>
              <a:gd name="connsiteY1" fmla="*/ 0 h 4987636"/>
              <a:gd name="connsiteX2" fmla="*/ 12192000 w 12192000"/>
              <a:gd name="connsiteY2" fmla="*/ 4987636 h 4987636"/>
              <a:gd name="connsiteX3" fmla="*/ 5165558 w 12192000"/>
              <a:gd name="connsiteY3" fmla="*/ 4971594 h 4987636"/>
              <a:gd name="connsiteX4" fmla="*/ 0 w 12192000"/>
              <a:gd name="connsiteY4" fmla="*/ 0 h 4987636"/>
              <a:gd name="connsiteX0" fmla="*/ 0 w 8935453"/>
              <a:gd name="connsiteY0" fmla="*/ 0 h 5003678"/>
              <a:gd name="connsiteX1" fmla="*/ 8935453 w 8935453"/>
              <a:gd name="connsiteY1" fmla="*/ 16042 h 5003678"/>
              <a:gd name="connsiteX2" fmla="*/ 8935453 w 8935453"/>
              <a:gd name="connsiteY2" fmla="*/ 5003678 h 5003678"/>
              <a:gd name="connsiteX3" fmla="*/ 1909011 w 8935453"/>
              <a:gd name="connsiteY3" fmla="*/ 4987636 h 5003678"/>
              <a:gd name="connsiteX4" fmla="*/ 0 w 8935453"/>
              <a:gd name="connsiteY4" fmla="*/ 0 h 5003678"/>
              <a:gd name="connsiteX0" fmla="*/ 2486526 w 7026442"/>
              <a:gd name="connsiteY0" fmla="*/ 0 h 5003678"/>
              <a:gd name="connsiteX1" fmla="*/ 7026442 w 7026442"/>
              <a:gd name="connsiteY1" fmla="*/ 16042 h 5003678"/>
              <a:gd name="connsiteX2" fmla="*/ 7026442 w 7026442"/>
              <a:gd name="connsiteY2" fmla="*/ 5003678 h 5003678"/>
              <a:gd name="connsiteX3" fmla="*/ 0 w 7026442"/>
              <a:gd name="connsiteY3" fmla="*/ 4987636 h 5003678"/>
              <a:gd name="connsiteX4" fmla="*/ 2486526 w 7026442"/>
              <a:gd name="connsiteY4" fmla="*/ 0 h 5003678"/>
              <a:gd name="connsiteX0" fmla="*/ 4235115 w 8775031"/>
              <a:gd name="connsiteY0" fmla="*/ 0 h 5003678"/>
              <a:gd name="connsiteX1" fmla="*/ 8775031 w 8775031"/>
              <a:gd name="connsiteY1" fmla="*/ 16042 h 5003678"/>
              <a:gd name="connsiteX2" fmla="*/ 8775031 w 8775031"/>
              <a:gd name="connsiteY2" fmla="*/ 5003678 h 5003678"/>
              <a:gd name="connsiteX3" fmla="*/ 0 w 8775031"/>
              <a:gd name="connsiteY3" fmla="*/ 4987636 h 5003678"/>
              <a:gd name="connsiteX4" fmla="*/ 4235115 w 8775031"/>
              <a:gd name="connsiteY4" fmla="*/ 0 h 5003678"/>
              <a:gd name="connsiteX0" fmla="*/ 3304673 w 8775031"/>
              <a:gd name="connsiteY0" fmla="*/ 0 h 5035762"/>
              <a:gd name="connsiteX1" fmla="*/ 8775031 w 8775031"/>
              <a:gd name="connsiteY1" fmla="*/ 48126 h 5035762"/>
              <a:gd name="connsiteX2" fmla="*/ 8775031 w 8775031"/>
              <a:gd name="connsiteY2" fmla="*/ 5035762 h 5035762"/>
              <a:gd name="connsiteX3" fmla="*/ 0 w 8775031"/>
              <a:gd name="connsiteY3" fmla="*/ 5019720 h 5035762"/>
              <a:gd name="connsiteX4" fmla="*/ 3304673 w 8775031"/>
              <a:gd name="connsiteY4" fmla="*/ 0 h 5035762"/>
              <a:gd name="connsiteX0" fmla="*/ 3316248 w 8775031"/>
              <a:gd name="connsiteY0" fmla="*/ 0 h 5024188"/>
              <a:gd name="connsiteX1" fmla="*/ 8775031 w 8775031"/>
              <a:gd name="connsiteY1" fmla="*/ 36552 h 5024188"/>
              <a:gd name="connsiteX2" fmla="*/ 8775031 w 8775031"/>
              <a:gd name="connsiteY2" fmla="*/ 5024188 h 5024188"/>
              <a:gd name="connsiteX3" fmla="*/ 0 w 8775031"/>
              <a:gd name="connsiteY3" fmla="*/ 5008146 h 5024188"/>
              <a:gd name="connsiteX4" fmla="*/ 3316248 w 8775031"/>
              <a:gd name="connsiteY4" fmla="*/ 0 h 5024188"/>
              <a:gd name="connsiteX0" fmla="*/ 3327823 w 8775031"/>
              <a:gd name="connsiteY0" fmla="*/ 0 h 4989464"/>
              <a:gd name="connsiteX1" fmla="*/ 8775031 w 8775031"/>
              <a:gd name="connsiteY1" fmla="*/ 1828 h 4989464"/>
              <a:gd name="connsiteX2" fmla="*/ 8775031 w 8775031"/>
              <a:gd name="connsiteY2" fmla="*/ 4989464 h 4989464"/>
              <a:gd name="connsiteX3" fmla="*/ 0 w 8775031"/>
              <a:gd name="connsiteY3" fmla="*/ 4973422 h 4989464"/>
              <a:gd name="connsiteX4" fmla="*/ 3327823 w 8775031"/>
              <a:gd name="connsiteY4" fmla="*/ 0 h 4989464"/>
              <a:gd name="connsiteX0" fmla="*/ 0 w 5447208"/>
              <a:gd name="connsiteY0" fmla="*/ 0 h 4989464"/>
              <a:gd name="connsiteX1" fmla="*/ 5447208 w 5447208"/>
              <a:gd name="connsiteY1" fmla="*/ 1828 h 4989464"/>
              <a:gd name="connsiteX2" fmla="*/ 5447208 w 5447208"/>
              <a:gd name="connsiteY2" fmla="*/ 4989464 h 4989464"/>
              <a:gd name="connsiteX3" fmla="*/ 1776613 w 5447208"/>
              <a:gd name="connsiteY3" fmla="*/ 4973423 h 4989464"/>
              <a:gd name="connsiteX4" fmla="*/ 0 w 5447208"/>
              <a:gd name="connsiteY4" fmla="*/ 0 h 4989464"/>
              <a:gd name="connsiteX0" fmla="*/ 0 w 7380180"/>
              <a:gd name="connsiteY0" fmla="*/ 0 h 5020339"/>
              <a:gd name="connsiteX1" fmla="*/ 7380180 w 7380180"/>
              <a:gd name="connsiteY1" fmla="*/ 32703 h 5020339"/>
              <a:gd name="connsiteX2" fmla="*/ 7380180 w 7380180"/>
              <a:gd name="connsiteY2" fmla="*/ 5020339 h 5020339"/>
              <a:gd name="connsiteX3" fmla="*/ 3709585 w 7380180"/>
              <a:gd name="connsiteY3" fmla="*/ 5004298 h 5020339"/>
              <a:gd name="connsiteX4" fmla="*/ 0 w 7380180"/>
              <a:gd name="connsiteY4" fmla="*/ 0 h 5020339"/>
              <a:gd name="connsiteX0" fmla="*/ 0 w 7380180"/>
              <a:gd name="connsiteY0" fmla="*/ 0 h 5020339"/>
              <a:gd name="connsiteX1" fmla="*/ 7380180 w 7380180"/>
              <a:gd name="connsiteY1" fmla="*/ 32703 h 5020339"/>
              <a:gd name="connsiteX2" fmla="*/ 7380180 w 7380180"/>
              <a:gd name="connsiteY2" fmla="*/ 5020339 h 5020339"/>
              <a:gd name="connsiteX3" fmla="*/ 2239600 w 7380180"/>
              <a:gd name="connsiteY3" fmla="*/ 5004298 h 5020339"/>
              <a:gd name="connsiteX4" fmla="*/ 0 w 7380180"/>
              <a:gd name="connsiteY4" fmla="*/ 0 h 5020339"/>
              <a:gd name="connsiteX0" fmla="*/ 0 w 7067663"/>
              <a:gd name="connsiteY0" fmla="*/ 29053 h 4987636"/>
              <a:gd name="connsiteX1" fmla="*/ 7067663 w 7067663"/>
              <a:gd name="connsiteY1" fmla="*/ 0 h 4987636"/>
              <a:gd name="connsiteX2" fmla="*/ 7067663 w 7067663"/>
              <a:gd name="connsiteY2" fmla="*/ 4987636 h 4987636"/>
              <a:gd name="connsiteX3" fmla="*/ 1927083 w 7067663"/>
              <a:gd name="connsiteY3" fmla="*/ 4971595 h 4987636"/>
              <a:gd name="connsiteX4" fmla="*/ 0 w 7067663"/>
              <a:gd name="connsiteY4" fmla="*/ 29053 h 4987636"/>
              <a:gd name="connsiteX0" fmla="*/ 0 w 7067663"/>
              <a:gd name="connsiteY0" fmla="*/ 29053 h 5002473"/>
              <a:gd name="connsiteX1" fmla="*/ 7067663 w 7067663"/>
              <a:gd name="connsiteY1" fmla="*/ 0 h 5002473"/>
              <a:gd name="connsiteX2" fmla="*/ 7067663 w 7067663"/>
              <a:gd name="connsiteY2" fmla="*/ 4987636 h 5002473"/>
              <a:gd name="connsiteX3" fmla="*/ 1927083 w 7067663"/>
              <a:gd name="connsiteY3" fmla="*/ 5002473 h 5002473"/>
              <a:gd name="connsiteX4" fmla="*/ 0 w 7067663"/>
              <a:gd name="connsiteY4" fmla="*/ 29053 h 5002473"/>
              <a:gd name="connsiteX0" fmla="*/ 0 w 7067663"/>
              <a:gd name="connsiteY0" fmla="*/ 29053 h 4987636"/>
              <a:gd name="connsiteX1" fmla="*/ 7067663 w 7067663"/>
              <a:gd name="connsiteY1" fmla="*/ 0 h 4987636"/>
              <a:gd name="connsiteX2" fmla="*/ 7067663 w 7067663"/>
              <a:gd name="connsiteY2" fmla="*/ 4987636 h 4987636"/>
              <a:gd name="connsiteX3" fmla="*/ 1875620 w 7067663"/>
              <a:gd name="connsiteY3" fmla="*/ 4971598 h 4987636"/>
              <a:gd name="connsiteX4" fmla="*/ 0 w 7067663"/>
              <a:gd name="connsiteY4" fmla="*/ 29053 h 4987636"/>
              <a:gd name="connsiteX0" fmla="*/ 0 w 6673109"/>
              <a:gd name="connsiteY0" fmla="*/ 29053 h 4987636"/>
              <a:gd name="connsiteX1" fmla="*/ 6673109 w 6673109"/>
              <a:gd name="connsiteY1" fmla="*/ 0 h 4987636"/>
              <a:gd name="connsiteX2" fmla="*/ 6673109 w 6673109"/>
              <a:gd name="connsiteY2" fmla="*/ 4987636 h 4987636"/>
              <a:gd name="connsiteX3" fmla="*/ 1481066 w 6673109"/>
              <a:gd name="connsiteY3" fmla="*/ 4971598 h 4987636"/>
              <a:gd name="connsiteX4" fmla="*/ 0 w 6673109"/>
              <a:gd name="connsiteY4" fmla="*/ 29053 h 4987636"/>
              <a:gd name="connsiteX0" fmla="*/ 0 w 6673109"/>
              <a:gd name="connsiteY0" fmla="*/ 29053 h 4987636"/>
              <a:gd name="connsiteX1" fmla="*/ 6673109 w 6673109"/>
              <a:gd name="connsiteY1" fmla="*/ 0 h 4987636"/>
              <a:gd name="connsiteX2" fmla="*/ 6673109 w 6673109"/>
              <a:gd name="connsiteY2" fmla="*/ 4987636 h 4987636"/>
              <a:gd name="connsiteX3" fmla="*/ 245940 w 6673109"/>
              <a:gd name="connsiteY3" fmla="*/ 4971598 h 4987636"/>
              <a:gd name="connsiteX4" fmla="*/ 0 w 6673109"/>
              <a:gd name="connsiteY4" fmla="*/ 29053 h 4987636"/>
              <a:gd name="connsiteX0" fmla="*/ 1040649 w 6427169"/>
              <a:gd name="connsiteY0" fmla="*/ 29053 h 4987636"/>
              <a:gd name="connsiteX1" fmla="*/ 6427169 w 6427169"/>
              <a:gd name="connsiteY1" fmla="*/ 0 h 4987636"/>
              <a:gd name="connsiteX2" fmla="*/ 6427169 w 6427169"/>
              <a:gd name="connsiteY2" fmla="*/ 4987636 h 4987636"/>
              <a:gd name="connsiteX3" fmla="*/ 0 w 6427169"/>
              <a:gd name="connsiteY3" fmla="*/ 4971598 h 4987636"/>
              <a:gd name="connsiteX4" fmla="*/ 1040649 w 6427169"/>
              <a:gd name="connsiteY4" fmla="*/ 29053 h 4987636"/>
              <a:gd name="connsiteX0" fmla="*/ 903413 w 6289933"/>
              <a:gd name="connsiteY0" fmla="*/ 29053 h 4987636"/>
              <a:gd name="connsiteX1" fmla="*/ 6289933 w 6289933"/>
              <a:gd name="connsiteY1" fmla="*/ 0 h 4987636"/>
              <a:gd name="connsiteX2" fmla="*/ 6289933 w 6289933"/>
              <a:gd name="connsiteY2" fmla="*/ 4987636 h 4987636"/>
              <a:gd name="connsiteX3" fmla="*/ 0 w 6289933"/>
              <a:gd name="connsiteY3" fmla="*/ 4940723 h 4987636"/>
              <a:gd name="connsiteX4" fmla="*/ 903413 w 6289933"/>
              <a:gd name="connsiteY4" fmla="*/ 29053 h 49876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89933" h="4987636">
                <a:moveTo>
                  <a:pt x="903413" y="29053"/>
                </a:moveTo>
                <a:lnTo>
                  <a:pt x="6289933" y="0"/>
                </a:lnTo>
                <a:lnTo>
                  <a:pt x="6289933" y="4987636"/>
                </a:lnTo>
                <a:lnTo>
                  <a:pt x="0" y="4940723"/>
                </a:lnTo>
                <a:lnTo>
                  <a:pt x="903413" y="29053"/>
                </a:lnTo>
                <a:close/>
              </a:path>
            </a:pathLst>
          </a:custGeom>
          <a:solidFill>
            <a:schemeClr val="bg1">
              <a:alpha val="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文本框 1"/>
          <p:cNvSpPr txBox="1"/>
          <p:nvPr userDrawn="1"/>
        </p:nvSpPr>
        <p:spPr>
          <a:xfrm>
            <a:off x="775504" y="3429000"/>
            <a:ext cx="10640992" cy="1077218"/>
          </a:xfrm>
          <a:prstGeom prst="rect">
            <a:avLst/>
          </a:prstGeom>
        </p:spPr>
        <p:txBody>
          <a:bodyPr wrap="square" rtlCol="0">
            <a:spAutoFit/>
          </a:bodyPr>
          <a:lstStyle/>
          <a:p>
            <a:pPr algn="ctr"/>
            <a:r>
              <a:rPr kumimoji="1" lang="zh-CN" altLang="en-US" sz="6400" b="0" i="0">
                <a:solidFill>
                  <a:schemeClr val="bg1"/>
                </a:solidFill>
                <a:latin typeface="AliHYAiHei-Beta" charset="-122"/>
                <a:ea typeface="AliHYAiHei-Beta" charset="-122"/>
                <a:cs typeface="AliHYAiHei-Beta" charset="-122"/>
              </a:rPr>
              <a:t>谢谢观看</a:t>
            </a:r>
          </a:p>
        </p:txBody>
      </p:sp>
      <p:pic>
        <p:nvPicPr>
          <p:cNvPr id="4" name="图片 3"/>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379089" y="1885738"/>
            <a:ext cx="3433822" cy="1543262"/>
          </a:xfrm>
          <a:prstGeom prst="rect">
            <a:avLst/>
          </a:prstGeom>
        </p:spPr>
      </p:pic>
    </p:spTree>
    <p:extLst>
      <p:ext uri="{BB962C8B-B14F-4D97-AF65-F5344CB8AC3E}">
        <p14:creationId xmlns:p14="http://schemas.microsoft.com/office/powerpoint/2010/main" val="200551581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上节回顾">
    <p:spTree>
      <p:nvGrpSpPr>
        <p:cNvPr id="1" name=""/>
        <p:cNvGrpSpPr/>
        <p:nvPr/>
      </p:nvGrpSpPr>
      <p:grpSpPr>
        <a:xfrm>
          <a:off x="0" y="0"/>
          <a:ext cx="0" cy="0"/>
          <a:chOff x="0" y="0"/>
          <a:chExt cx="0" cy="0"/>
        </a:xfrm>
      </p:grpSpPr>
      <p:sp>
        <p:nvSpPr>
          <p:cNvPr id="12" name="矩形 11"/>
          <p:cNvSpPr/>
          <p:nvPr userDrawn="1"/>
        </p:nvSpPr>
        <p:spPr>
          <a:xfrm>
            <a:off x="3125164" y="0"/>
            <a:ext cx="9066836" cy="1215343"/>
          </a:xfrm>
          <a:custGeom>
            <a:avLst/>
            <a:gdLst>
              <a:gd name="connsiteX0" fmla="*/ 0 w 12192000"/>
              <a:gd name="connsiteY0" fmla="*/ 0 h 1215343"/>
              <a:gd name="connsiteX1" fmla="*/ 12192000 w 12192000"/>
              <a:gd name="connsiteY1" fmla="*/ 0 h 1215343"/>
              <a:gd name="connsiteX2" fmla="*/ 12192000 w 12192000"/>
              <a:gd name="connsiteY2" fmla="*/ 1215343 h 1215343"/>
              <a:gd name="connsiteX3" fmla="*/ 0 w 12192000"/>
              <a:gd name="connsiteY3" fmla="*/ 1215343 h 1215343"/>
              <a:gd name="connsiteX4" fmla="*/ 0 w 12192000"/>
              <a:gd name="connsiteY4" fmla="*/ 0 h 1215343"/>
              <a:gd name="connsiteX0" fmla="*/ 0 w 12192000"/>
              <a:gd name="connsiteY0" fmla="*/ 0 h 1226918"/>
              <a:gd name="connsiteX1" fmla="*/ 12192000 w 12192000"/>
              <a:gd name="connsiteY1" fmla="*/ 0 h 1226918"/>
              <a:gd name="connsiteX2" fmla="*/ 12192000 w 12192000"/>
              <a:gd name="connsiteY2" fmla="*/ 1215343 h 1226918"/>
              <a:gd name="connsiteX3" fmla="*/ 6967959 w 12192000"/>
              <a:gd name="connsiteY3" fmla="*/ 1226918 h 1226918"/>
              <a:gd name="connsiteX4" fmla="*/ 0 w 12192000"/>
              <a:gd name="connsiteY4" fmla="*/ 0 h 1226918"/>
              <a:gd name="connsiteX0" fmla="*/ 0 w 7666299"/>
              <a:gd name="connsiteY0" fmla="*/ 11575 h 1226918"/>
              <a:gd name="connsiteX1" fmla="*/ 7666299 w 7666299"/>
              <a:gd name="connsiteY1" fmla="*/ 0 h 1226918"/>
              <a:gd name="connsiteX2" fmla="*/ 7666299 w 7666299"/>
              <a:gd name="connsiteY2" fmla="*/ 1215343 h 1226918"/>
              <a:gd name="connsiteX3" fmla="*/ 2442258 w 7666299"/>
              <a:gd name="connsiteY3" fmla="*/ 1226918 h 1226918"/>
              <a:gd name="connsiteX4" fmla="*/ 0 w 7666299"/>
              <a:gd name="connsiteY4" fmla="*/ 11575 h 1226918"/>
              <a:gd name="connsiteX0" fmla="*/ 1400537 w 9066836"/>
              <a:gd name="connsiteY0" fmla="*/ 11575 h 1215343"/>
              <a:gd name="connsiteX1" fmla="*/ 9066836 w 9066836"/>
              <a:gd name="connsiteY1" fmla="*/ 0 h 1215343"/>
              <a:gd name="connsiteX2" fmla="*/ 9066836 w 9066836"/>
              <a:gd name="connsiteY2" fmla="*/ 1215343 h 1215343"/>
              <a:gd name="connsiteX3" fmla="*/ 0 w 9066836"/>
              <a:gd name="connsiteY3" fmla="*/ 1203769 h 1215343"/>
              <a:gd name="connsiteX4" fmla="*/ 1400537 w 9066836"/>
              <a:gd name="connsiteY4" fmla="*/ 11575 h 12153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66836" h="1215343">
                <a:moveTo>
                  <a:pt x="1400537" y="11575"/>
                </a:moveTo>
                <a:lnTo>
                  <a:pt x="9066836" y="0"/>
                </a:lnTo>
                <a:lnTo>
                  <a:pt x="9066836" y="1215343"/>
                </a:lnTo>
                <a:lnTo>
                  <a:pt x="0" y="1203769"/>
                </a:lnTo>
                <a:lnTo>
                  <a:pt x="1400537" y="11575"/>
                </a:lnTo>
                <a:close/>
              </a:path>
            </a:pathLst>
          </a:cu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矩形 2"/>
          <p:cNvSpPr/>
          <p:nvPr userDrawn="1"/>
        </p:nvSpPr>
        <p:spPr>
          <a:xfrm>
            <a:off x="0" y="1215343"/>
            <a:ext cx="12192000" cy="56426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占位符 56"/>
          <p:cNvSpPr>
            <a:spLocks noGrp="1"/>
          </p:cNvSpPr>
          <p:nvPr>
            <p:ph type="body" sz="quarter" idx="11" hasCustomPrompt="1"/>
          </p:nvPr>
        </p:nvSpPr>
        <p:spPr>
          <a:xfrm>
            <a:off x="569089" y="1365813"/>
            <a:ext cx="11053822" cy="4988688"/>
          </a:xfrm>
          <a:prstGeom prst="rect">
            <a:avLst/>
          </a:prstGeom>
        </p:spPr>
        <p:txBody>
          <a:bodyPr/>
          <a:lstStyle>
            <a:lvl1pPr marL="342900" marR="0" indent="-342900" algn="l" defTabSz="914400" rtl="0" eaLnBrk="1" fontAlgn="auto" latinLnBrk="0" hangingPunct="1">
              <a:lnSpc>
                <a:spcPct val="150000"/>
              </a:lnSpc>
              <a:spcBef>
                <a:spcPts val="1000"/>
              </a:spcBef>
              <a:spcAft>
                <a:spcPts val="0"/>
              </a:spcAft>
              <a:buClrTx/>
              <a:buSzTx/>
              <a:buFont typeface="Arial" charset="0"/>
              <a:buChar char="•"/>
              <a:tabLst/>
              <a:defRPr sz="2400" b="0" i="0">
                <a:latin typeface="Source Han Sans CN Medium" charset="-122"/>
                <a:ea typeface="Source Han Sans CN Medium" charset="-122"/>
                <a:cs typeface="Source Han Sans CN Medium" charset="-122"/>
              </a:defRPr>
            </a:lvl1pPr>
          </a:lstStyle>
          <a:p>
            <a:pPr lvl="0"/>
            <a:r>
              <a:rPr kumimoji="1" lang="zh-CN" altLang="en-US"/>
              <a:t>单击此处编辑步骤、知识点</a:t>
            </a:r>
            <a:endParaRPr kumimoji="1" lang="en-US" altLang="zh-CN"/>
          </a:p>
        </p:txBody>
      </p:sp>
      <p:sp>
        <p:nvSpPr>
          <p:cNvPr id="2" name="文本框 1"/>
          <p:cNvSpPr txBox="1"/>
          <p:nvPr userDrawn="1"/>
        </p:nvSpPr>
        <p:spPr>
          <a:xfrm>
            <a:off x="569089" y="569927"/>
            <a:ext cx="2708476" cy="584775"/>
          </a:xfrm>
          <a:prstGeom prst="rect">
            <a:avLst/>
          </a:prstGeom>
        </p:spPr>
        <p:txBody>
          <a:bodyPr wrap="square" rtlCol="0">
            <a:spAutoFit/>
          </a:bodyPr>
          <a:lstStyle/>
          <a:p>
            <a:pPr algn="l"/>
            <a:r>
              <a:rPr kumimoji="1" lang="zh-CN" altLang="en-US" sz="3200" b="0" i="0" dirty="0">
                <a:solidFill>
                  <a:schemeClr val="bg1"/>
                </a:solidFill>
                <a:latin typeface="AliHYAiHei-Beta" charset="-122"/>
                <a:ea typeface="AliHYAiHei-Beta" charset="-122"/>
                <a:cs typeface="AliHYAiHei-Beta" charset="-122"/>
              </a:rPr>
              <a:t>上节回顾</a:t>
            </a:r>
          </a:p>
        </p:txBody>
      </p:sp>
    </p:spTree>
    <p:extLst>
      <p:ext uri="{BB962C8B-B14F-4D97-AF65-F5344CB8AC3E}">
        <p14:creationId xmlns:p14="http://schemas.microsoft.com/office/powerpoint/2010/main" val="16119355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目录页面">
    <p:spTree>
      <p:nvGrpSpPr>
        <p:cNvPr id="1" name=""/>
        <p:cNvGrpSpPr/>
        <p:nvPr/>
      </p:nvGrpSpPr>
      <p:grpSpPr>
        <a:xfrm>
          <a:off x="0" y="0"/>
          <a:ext cx="0" cy="0"/>
          <a:chOff x="0" y="0"/>
          <a:chExt cx="0" cy="0"/>
        </a:xfrm>
      </p:grpSpPr>
      <p:sp>
        <p:nvSpPr>
          <p:cNvPr id="12" name="矩形 76"/>
          <p:cNvSpPr/>
          <p:nvPr userDrawn="1"/>
        </p:nvSpPr>
        <p:spPr>
          <a:xfrm flipH="1">
            <a:off x="-1" y="0"/>
            <a:ext cx="10833904" cy="6860749"/>
          </a:xfrm>
          <a:custGeom>
            <a:avLst/>
            <a:gdLst>
              <a:gd name="connsiteX0" fmla="*/ 0 w 12192000"/>
              <a:gd name="connsiteY0" fmla="*/ 0 h 4987636"/>
              <a:gd name="connsiteX1" fmla="*/ 12192000 w 12192000"/>
              <a:gd name="connsiteY1" fmla="*/ 0 h 4987636"/>
              <a:gd name="connsiteX2" fmla="*/ 12192000 w 12192000"/>
              <a:gd name="connsiteY2" fmla="*/ 4987636 h 4987636"/>
              <a:gd name="connsiteX3" fmla="*/ 0 w 12192000"/>
              <a:gd name="connsiteY3" fmla="*/ 4987636 h 4987636"/>
              <a:gd name="connsiteX4" fmla="*/ 0 w 12192000"/>
              <a:gd name="connsiteY4" fmla="*/ 0 h 4987636"/>
              <a:gd name="connsiteX0" fmla="*/ 0 w 12192000"/>
              <a:gd name="connsiteY0" fmla="*/ 0 h 4987636"/>
              <a:gd name="connsiteX1" fmla="*/ 12192000 w 12192000"/>
              <a:gd name="connsiteY1" fmla="*/ 0 h 4987636"/>
              <a:gd name="connsiteX2" fmla="*/ 12192000 w 12192000"/>
              <a:gd name="connsiteY2" fmla="*/ 4987636 h 4987636"/>
              <a:gd name="connsiteX3" fmla="*/ 5165558 w 12192000"/>
              <a:gd name="connsiteY3" fmla="*/ 4971594 h 4987636"/>
              <a:gd name="connsiteX4" fmla="*/ 0 w 12192000"/>
              <a:gd name="connsiteY4" fmla="*/ 0 h 4987636"/>
              <a:gd name="connsiteX0" fmla="*/ 0 w 8935453"/>
              <a:gd name="connsiteY0" fmla="*/ 0 h 5003678"/>
              <a:gd name="connsiteX1" fmla="*/ 8935453 w 8935453"/>
              <a:gd name="connsiteY1" fmla="*/ 16042 h 5003678"/>
              <a:gd name="connsiteX2" fmla="*/ 8935453 w 8935453"/>
              <a:gd name="connsiteY2" fmla="*/ 5003678 h 5003678"/>
              <a:gd name="connsiteX3" fmla="*/ 1909011 w 8935453"/>
              <a:gd name="connsiteY3" fmla="*/ 4987636 h 5003678"/>
              <a:gd name="connsiteX4" fmla="*/ 0 w 8935453"/>
              <a:gd name="connsiteY4" fmla="*/ 0 h 5003678"/>
              <a:gd name="connsiteX0" fmla="*/ 2486526 w 7026442"/>
              <a:gd name="connsiteY0" fmla="*/ 0 h 5003678"/>
              <a:gd name="connsiteX1" fmla="*/ 7026442 w 7026442"/>
              <a:gd name="connsiteY1" fmla="*/ 16042 h 5003678"/>
              <a:gd name="connsiteX2" fmla="*/ 7026442 w 7026442"/>
              <a:gd name="connsiteY2" fmla="*/ 5003678 h 5003678"/>
              <a:gd name="connsiteX3" fmla="*/ 0 w 7026442"/>
              <a:gd name="connsiteY3" fmla="*/ 4987636 h 5003678"/>
              <a:gd name="connsiteX4" fmla="*/ 2486526 w 7026442"/>
              <a:gd name="connsiteY4" fmla="*/ 0 h 5003678"/>
              <a:gd name="connsiteX0" fmla="*/ 4235115 w 8775031"/>
              <a:gd name="connsiteY0" fmla="*/ 0 h 5003678"/>
              <a:gd name="connsiteX1" fmla="*/ 8775031 w 8775031"/>
              <a:gd name="connsiteY1" fmla="*/ 16042 h 5003678"/>
              <a:gd name="connsiteX2" fmla="*/ 8775031 w 8775031"/>
              <a:gd name="connsiteY2" fmla="*/ 5003678 h 5003678"/>
              <a:gd name="connsiteX3" fmla="*/ 0 w 8775031"/>
              <a:gd name="connsiteY3" fmla="*/ 4987636 h 5003678"/>
              <a:gd name="connsiteX4" fmla="*/ 4235115 w 8775031"/>
              <a:gd name="connsiteY4" fmla="*/ 0 h 5003678"/>
              <a:gd name="connsiteX0" fmla="*/ 3304673 w 8775031"/>
              <a:gd name="connsiteY0" fmla="*/ 0 h 5035762"/>
              <a:gd name="connsiteX1" fmla="*/ 8775031 w 8775031"/>
              <a:gd name="connsiteY1" fmla="*/ 48126 h 5035762"/>
              <a:gd name="connsiteX2" fmla="*/ 8775031 w 8775031"/>
              <a:gd name="connsiteY2" fmla="*/ 5035762 h 5035762"/>
              <a:gd name="connsiteX3" fmla="*/ 0 w 8775031"/>
              <a:gd name="connsiteY3" fmla="*/ 5019720 h 5035762"/>
              <a:gd name="connsiteX4" fmla="*/ 3304673 w 8775031"/>
              <a:gd name="connsiteY4" fmla="*/ 0 h 5035762"/>
              <a:gd name="connsiteX0" fmla="*/ 3316248 w 8775031"/>
              <a:gd name="connsiteY0" fmla="*/ 0 h 5024188"/>
              <a:gd name="connsiteX1" fmla="*/ 8775031 w 8775031"/>
              <a:gd name="connsiteY1" fmla="*/ 36552 h 5024188"/>
              <a:gd name="connsiteX2" fmla="*/ 8775031 w 8775031"/>
              <a:gd name="connsiteY2" fmla="*/ 5024188 h 5024188"/>
              <a:gd name="connsiteX3" fmla="*/ 0 w 8775031"/>
              <a:gd name="connsiteY3" fmla="*/ 5008146 h 5024188"/>
              <a:gd name="connsiteX4" fmla="*/ 3316248 w 8775031"/>
              <a:gd name="connsiteY4" fmla="*/ 0 h 5024188"/>
              <a:gd name="connsiteX0" fmla="*/ 3327823 w 8775031"/>
              <a:gd name="connsiteY0" fmla="*/ 0 h 4989464"/>
              <a:gd name="connsiteX1" fmla="*/ 8775031 w 8775031"/>
              <a:gd name="connsiteY1" fmla="*/ 1828 h 4989464"/>
              <a:gd name="connsiteX2" fmla="*/ 8775031 w 8775031"/>
              <a:gd name="connsiteY2" fmla="*/ 4989464 h 4989464"/>
              <a:gd name="connsiteX3" fmla="*/ 0 w 8775031"/>
              <a:gd name="connsiteY3" fmla="*/ 4973422 h 4989464"/>
              <a:gd name="connsiteX4" fmla="*/ 3327823 w 8775031"/>
              <a:gd name="connsiteY4" fmla="*/ 0 h 4989464"/>
              <a:gd name="connsiteX0" fmla="*/ 4612613 w 10059821"/>
              <a:gd name="connsiteY0" fmla="*/ 0 h 6861539"/>
              <a:gd name="connsiteX1" fmla="*/ 10059821 w 10059821"/>
              <a:gd name="connsiteY1" fmla="*/ 1828 h 6861539"/>
              <a:gd name="connsiteX2" fmla="*/ 10059821 w 10059821"/>
              <a:gd name="connsiteY2" fmla="*/ 4989464 h 6861539"/>
              <a:gd name="connsiteX3" fmla="*/ 0 w 10059821"/>
              <a:gd name="connsiteY3" fmla="*/ 6861539 h 6861539"/>
              <a:gd name="connsiteX4" fmla="*/ 4612613 w 10059821"/>
              <a:gd name="connsiteY4" fmla="*/ 0 h 6861539"/>
              <a:gd name="connsiteX0" fmla="*/ 4612613 w 10059821"/>
              <a:gd name="connsiteY0" fmla="*/ 0 h 6865998"/>
              <a:gd name="connsiteX1" fmla="*/ 10059821 w 10059821"/>
              <a:gd name="connsiteY1" fmla="*/ 1828 h 6865998"/>
              <a:gd name="connsiteX2" fmla="*/ 10036672 w 10059821"/>
              <a:gd name="connsiteY2" fmla="*/ 6865998 h 6865998"/>
              <a:gd name="connsiteX3" fmla="*/ 0 w 10059821"/>
              <a:gd name="connsiteY3" fmla="*/ 6861539 h 6865998"/>
              <a:gd name="connsiteX4" fmla="*/ 4612613 w 10059821"/>
              <a:gd name="connsiteY4" fmla="*/ 0 h 68659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9821" h="6865998">
                <a:moveTo>
                  <a:pt x="4612613" y="0"/>
                </a:moveTo>
                <a:lnTo>
                  <a:pt x="10059821" y="1828"/>
                </a:lnTo>
                <a:cubicBezTo>
                  <a:pt x="10052105" y="2289885"/>
                  <a:pt x="10044388" y="4577941"/>
                  <a:pt x="10036672" y="6865998"/>
                </a:cubicBezTo>
                <a:lnTo>
                  <a:pt x="0" y="6861539"/>
                </a:lnTo>
                <a:lnTo>
                  <a:pt x="4612613" y="0"/>
                </a:lnTo>
                <a:close/>
              </a:path>
            </a:pathLst>
          </a:custGeom>
          <a:solidFill>
            <a:schemeClr val="tx1">
              <a:lumMod val="95000"/>
              <a:lumOff val="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矩形 76"/>
          <p:cNvSpPr/>
          <p:nvPr userDrawn="1"/>
        </p:nvSpPr>
        <p:spPr>
          <a:xfrm rot="10800000">
            <a:off x="-2" y="0"/>
            <a:ext cx="9398644" cy="1620456"/>
          </a:xfrm>
          <a:custGeom>
            <a:avLst/>
            <a:gdLst>
              <a:gd name="connsiteX0" fmla="*/ 0 w 12192000"/>
              <a:gd name="connsiteY0" fmla="*/ 0 h 4987636"/>
              <a:gd name="connsiteX1" fmla="*/ 12192000 w 12192000"/>
              <a:gd name="connsiteY1" fmla="*/ 0 h 4987636"/>
              <a:gd name="connsiteX2" fmla="*/ 12192000 w 12192000"/>
              <a:gd name="connsiteY2" fmla="*/ 4987636 h 4987636"/>
              <a:gd name="connsiteX3" fmla="*/ 0 w 12192000"/>
              <a:gd name="connsiteY3" fmla="*/ 4987636 h 4987636"/>
              <a:gd name="connsiteX4" fmla="*/ 0 w 12192000"/>
              <a:gd name="connsiteY4" fmla="*/ 0 h 4987636"/>
              <a:gd name="connsiteX0" fmla="*/ 0 w 12192000"/>
              <a:gd name="connsiteY0" fmla="*/ 0 h 4987636"/>
              <a:gd name="connsiteX1" fmla="*/ 12192000 w 12192000"/>
              <a:gd name="connsiteY1" fmla="*/ 0 h 4987636"/>
              <a:gd name="connsiteX2" fmla="*/ 12192000 w 12192000"/>
              <a:gd name="connsiteY2" fmla="*/ 4987636 h 4987636"/>
              <a:gd name="connsiteX3" fmla="*/ 5165558 w 12192000"/>
              <a:gd name="connsiteY3" fmla="*/ 4971594 h 4987636"/>
              <a:gd name="connsiteX4" fmla="*/ 0 w 12192000"/>
              <a:gd name="connsiteY4" fmla="*/ 0 h 4987636"/>
              <a:gd name="connsiteX0" fmla="*/ 0 w 8935453"/>
              <a:gd name="connsiteY0" fmla="*/ 0 h 5003678"/>
              <a:gd name="connsiteX1" fmla="*/ 8935453 w 8935453"/>
              <a:gd name="connsiteY1" fmla="*/ 16042 h 5003678"/>
              <a:gd name="connsiteX2" fmla="*/ 8935453 w 8935453"/>
              <a:gd name="connsiteY2" fmla="*/ 5003678 h 5003678"/>
              <a:gd name="connsiteX3" fmla="*/ 1909011 w 8935453"/>
              <a:gd name="connsiteY3" fmla="*/ 4987636 h 5003678"/>
              <a:gd name="connsiteX4" fmla="*/ 0 w 8935453"/>
              <a:gd name="connsiteY4" fmla="*/ 0 h 5003678"/>
              <a:gd name="connsiteX0" fmla="*/ 2486526 w 7026442"/>
              <a:gd name="connsiteY0" fmla="*/ 0 h 5003678"/>
              <a:gd name="connsiteX1" fmla="*/ 7026442 w 7026442"/>
              <a:gd name="connsiteY1" fmla="*/ 16042 h 5003678"/>
              <a:gd name="connsiteX2" fmla="*/ 7026442 w 7026442"/>
              <a:gd name="connsiteY2" fmla="*/ 5003678 h 5003678"/>
              <a:gd name="connsiteX3" fmla="*/ 0 w 7026442"/>
              <a:gd name="connsiteY3" fmla="*/ 4987636 h 5003678"/>
              <a:gd name="connsiteX4" fmla="*/ 2486526 w 7026442"/>
              <a:gd name="connsiteY4" fmla="*/ 0 h 5003678"/>
              <a:gd name="connsiteX0" fmla="*/ 4235115 w 8775031"/>
              <a:gd name="connsiteY0" fmla="*/ 0 h 5003678"/>
              <a:gd name="connsiteX1" fmla="*/ 8775031 w 8775031"/>
              <a:gd name="connsiteY1" fmla="*/ 16042 h 5003678"/>
              <a:gd name="connsiteX2" fmla="*/ 8775031 w 8775031"/>
              <a:gd name="connsiteY2" fmla="*/ 5003678 h 5003678"/>
              <a:gd name="connsiteX3" fmla="*/ 0 w 8775031"/>
              <a:gd name="connsiteY3" fmla="*/ 4987636 h 5003678"/>
              <a:gd name="connsiteX4" fmla="*/ 4235115 w 8775031"/>
              <a:gd name="connsiteY4" fmla="*/ 0 h 5003678"/>
              <a:gd name="connsiteX0" fmla="*/ 3304673 w 8775031"/>
              <a:gd name="connsiteY0" fmla="*/ 0 h 5035762"/>
              <a:gd name="connsiteX1" fmla="*/ 8775031 w 8775031"/>
              <a:gd name="connsiteY1" fmla="*/ 48126 h 5035762"/>
              <a:gd name="connsiteX2" fmla="*/ 8775031 w 8775031"/>
              <a:gd name="connsiteY2" fmla="*/ 5035762 h 5035762"/>
              <a:gd name="connsiteX3" fmla="*/ 0 w 8775031"/>
              <a:gd name="connsiteY3" fmla="*/ 5019720 h 5035762"/>
              <a:gd name="connsiteX4" fmla="*/ 3304673 w 8775031"/>
              <a:gd name="connsiteY4" fmla="*/ 0 h 5035762"/>
              <a:gd name="connsiteX0" fmla="*/ 3316248 w 8775031"/>
              <a:gd name="connsiteY0" fmla="*/ 0 h 5024188"/>
              <a:gd name="connsiteX1" fmla="*/ 8775031 w 8775031"/>
              <a:gd name="connsiteY1" fmla="*/ 36552 h 5024188"/>
              <a:gd name="connsiteX2" fmla="*/ 8775031 w 8775031"/>
              <a:gd name="connsiteY2" fmla="*/ 5024188 h 5024188"/>
              <a:gd name="connsiteX3" fmla="*/ 0 w 8775031"/>
              <a:gd name="connsiteY3" fmla="*/ 5008146 h 5024188"/>
              <a:gd name="connsiteX4" fmla="*/ 3316248 w 8775031"/>
              <a:gd name="connsiteY4" fmla="*/ 0 h 5024188"/>
              <a:gd name="connsiteX0" fmla="*/ 3327823 w 8775031"/>
              <a:gd name="connsiteY0" fmla="*/ 0 h 4989464"/>
              <a:gd name="connsiteX1" fmla="*/ 8775031 w 8775031"/>
              <a:gd name="connsiteY1" fmla="*/ 1828 h 4989464"/>
              <a:gd name="connsiteX2" fmla="*/ 8775031 w 8775031"/>
              <a:gd name="connsiteY2" fmla="*/ 4989464 h 4989464"/>
              <a:gd name="connsiteX3" fmla="*/ 0 w 8775031"/>
              <a:gd name="connsiteY3" fmla="*/ 4973422 h 4989464"/>
              <a:gd name="connsiteX4" fmla="*/ 3327823 w 8775031"/>
              <a:gd name="connsiteY4" fmla="*/ 0 h 4989464"/>
              <a:gd name="connsiteX0" fmla="*/ 0 w 5447208"/>
              <a:gd name="connsiteY0" fmla="*/ 0 h 4989464"/>
              <a:gd name="connsiteX1" fmla="*/ 5447208 w 5447208"/>
              <a:gd name="connsiteY1" fmla="*/ 1828 h 4989464"/>
              <a:gd name="connsiteX2" fmla="*/ 5447208 w 5447208"/>
              <a:gd name="connsiteY2" fmla="*/ 4989464 h 4989464"/>
              <a:gd name="connsiteX3" fmla="*/ 1776613 w 5447208"/>
              <a:gd name="connsiteY3" fmla="*/ 4973423 h 4989464"/>
              <a:gd name="connsiteX4" fmla="*/ 0 w 5447208"/>
              <a:gd name="connsiteY4" fmla="*/ 0 h 4989464"/>
              <a:gd name="connsiteX0" fmla="*/ 0 w 7380180"/>
              <a:gd name="connsiteY0" fmla="*/ 0 h 5020339"/>
              <a:gd name="connsiteX1" fmla="*/ 7380180 w 7380180"/>
              <a:gd name="connsiteY1" fmla="*/ 32703 h 5020339"/>
              <a:gd name="connsiteX2" fmla="*/ 7380180 w 7380180"/>
              <a:gd name="connsiteY2" fmla="*/ 5020339 h 5020339"/>
              <a:gd name="connsiteX3" fmla="*/ 3709585 w 7380180"/>
              <a:gd name="connsiteY3" fmla="*/ 5004298 h 5020339"/>
              <a:gd name="connsiteX4" fmla="*/ 0 w 7380180"/>
              <a:gd name="connsiteY4" fmla="*/ 0 h 5020339"/>
              <a:gd name="connsiteX0" fmla="*/ 0 w 7380180"/>
              <a:gd name="connsiteY0" fmla="*/ 0 h 5020339"/>
              <a:gd name="connsiteX1" fmla="*/ 7380180 w 7380180"/>
              <a:gd name="connsiteY1" fmla="*/ 32703 h 5020339"/>
              <a:gd name="connsiteX2" fmla="*/ 7380180 w 7380180"/>
              <a:gd name="connsiteY2" fmla="*/ 5020339 h 5020339"/>
              <a:gd name="connsiteX3" fmla="*/ 2239600 w 7380180"/>
              <a:gd name="connsiteY3" fmla="*/ 5004298 h 5020339"/>
              <a:gd name="connsiteX4" fmla="*/ 0 w 7380180"/>
              <a:gd name="connsiteY4" fmla="*/ 0 h 5020339"/>
              <a:gd name="connsiteX0" fmla="*/ 0 w 7067663"/>
              <a:gd name="connsiteY0" fmla="*/ 29053 h 4987636"/>
              <a:gd name="connsiteX1" fmla="*/ 7067663 w 7067663"/>
              <a:gd name="connsiteY1" fmla="*/ 0 h 4987636"/>
              <a:gd name="connsiteX2" fmla="*/ 7067663 w 7067663"/>
              <a:gd name="connsiteY2" fmla="*/ 4987636 h 4987636"/>
              <a:gd name="connsiteX3" fmla="*/ 1927083 w 7067663"/>
              <a:gd name="connsiteY3" fmla="*/ 4971595 h 4987636"/>
              <a:gd name="connsiteX4" fmla="*/ 0 w 7067663"/>
              <a:gd name="connsiteY4" fmla="*/ 29053 h 4987636"/>
              <a:gd name="connsiteX0" fmla="*/ 0 w 7067663"/>
              <a:gd name="connsiteY0" fmla="*/ 29053 h 5002473"/>
              <a:gd name="connsiteX1" fmla="*/ 7067663 w 7067663"/>
              <a:gd name="connsiteY1" fmla="*/ 0 h 5002473"/>
              <a:gd name="connsiteX2" fmla="*/ 7067663 w 7067663"/>
              <a:gd name="connsiteY2" fmla="*/ 4987636 h 5002473"/>
              <a:gd name="connsiteX3" fmla="*/ 1927083 w 7067663"/>
              <a:gd name="connsiteY3" fmla="*/ 5002473 h 5002473"/>
              <a:gd name="connsiteX4" fmla="*/ 0 w 7067663"/>
              <a:gd name="connsiteY4" fmla="*/ 29053 h 5002473"/>
              <a:gd name="connsiteX0" fmla="*/ 0 w 7067663"/>
              <a:gd name="connsiteY0" fmla="*/ 29053 h 4987636"/>
              <a:gd name="connsiteX1" fmla="*/ 7067663 w 7067663"/>
              <a:gd name="connsiteY1" fmla="*/ 0 h 4987636"/>
              <a:gd name="connsiteX2" fmla="*/ 7067663 w 7067663"/>
              <a:gd name="connsiteY2" fmla="*/ 4987636 h 4987636"/>
              <a:gd name="connsiteX3" fmla="*/ 1875620 w 7067663"/>
              <a:gd name="connsiteY3" fmla="*/ 4971598 h 4987636"/>
              <a:gd name="connsiteX4" fmla="*/ 0 w 7067663"/>
              <a:gd name="connsiteY4" fmla="*/ 29053 h 4987636"/>
              <a:gd name="connsiteX0" fmla="*/ 0 w 6673109"/>
              <a:gd name="connsiteY0" fmla="*/ 29053 h 4987636"/>
              <a:gd name="connsiteX1" fmla="*/ 6673109 w 6673109"/>
              <a:gd name="connsiteY1" fmla="*/ 0 h 4987636"/>
              <a:gd name="connsiteX2" fmla="*/ 6673109 w 6673109"/>
              <a:gd name="connsiteY2" fmla="*/ 4987636 h 4987636"/>
              <a:gd name="connsiteX3" fmla="*/ 1481066 w 6673109"/>
              <a:gd name="connsiteY3" fmla="*/ 4971598 h 4987636"/>
              <a:gd name="connsiteX4" fmla="*/ 0 w 6673109"/>
              <a:gd name="connsiteY4" fmla="*/ 29053 h 4987636"/>
              <a:gd name="connsiteX0" fmla="*/ 0 w 6673109"/>
              <a:gd name="connsiteY0" fmla="*/ 29053 h 4987636"/>
              <a:gd name="connsiteX1" fmla="*/ 6673109 w 6673109"/>
              <a:gd name="connsiteY1" fmla="*/ 0 h 4987636"/>
              <a:gd name="connsiteX2" fmla="*/ 6673109 w 6673109"/>
              <a:gd name="connsiteY2" fmla="*/ 4987636 h 4987636"/>
              <a:gd name="connsiteX3" fmla="*/ 245940 w 6673109"/>
              <a:gd name="connsiteY3" fmla="*/ 4971598 h 4987636"/>
              <a:gd name="connsiteX4" fmla="*/ 0 w 6673109"/>
              <a:gd name="connsiteY4" fmla="*/ 29053 h 4987636"/>
              <a:gd name="connsiteX0" fmla="*/ 1040649 w 6427169"/>
              <a:gd name="connsiteY0" fmla="*/ 29053 h 4987636"/>
              <a:gd name="connsiteX1" fmla="*/ 6427169 w 6427169"/>
              <a:gd name="connsiteY1" fmla="*/ 0 h 4987636"/>
              <a:gd name="connsiteX2" fmla="*/ 6427169 w 6427169"/>
              <a:gd name="connsiteY2" fmla="*/ 4987636 h 4987636"/>
              <a:gd name="connsiteX3" fmla="*/ 0 w 6427169"/>
              <a:gd name="connsiteY3" fmla="*/ 4971598 h 4987636"/>
              <a:gd name="connsiteX4" fmla="*/ 1040649 w 6427169"/>
              <a:gd name="connsiteY4" fmla="*/ 29053 h 4987636"/>
              <a:gd name="connsiteX0" fmla="*/ 903413 w 6289933"/>
              <a:gd name="connsiteY0" fmla="*/ 29053 h 4987636"/>
              <a:gd name="connsiteX1" fmla="*/ 6289933 w 6289933"/>
              <a:gd name="connsiteY1" fmla="*/ 0 h 4987636"/>
              <a:gd name="connsiteX2" fmla="*/ 6289933 w 6289933"/>
              <a:gd name="connsiteY2" fmla="*/ 4987636 h 4987636"/>
              <a:gd name="connsiteX3" fmla="*/ 0 w 6289933"/>
              <a:gd name="connsiteY3" fmla="*/ 4940723 h 4987636"/>
              <a:gd name="connsiteX4" fmla="*/ 903413 w 6289933"/>
              <a:gd name="connsiteY4" fmla="*/ 29053 h 49876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89933" h="4987636">
                <a:moveTo>
                  <a:pt x="903413" y="29053"/>
                </a:moveTo>
                <a:lnTo>
                  <a:pt x="6289933" y="0"/>
                </a:lnTo>
                <a:lnTo>
                  <a:pt x="6289933" y="4987636"/>
                </a:lnTo>
                <a:lnTo>
                  <a:pt x="0" y="4940723"/>
                </a:lnTo>
                <a:lnTo>
                  <a:pt x="903413" y="29053"/>
                </a:lnTo>
                <a:close/>
              </a:path>
            </a:pathLst>
          </a:custGeom>
          <a:solidFill>
            <a:schemeClr val="bg1">
              <a:alpha val="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文本框 1"/>
          <p:cNvSpPr txBox="1"/>
          <p:nvPr userDrawn="1"/>
        </p:nvSpPr>
        <p:spPr>
          <a:xfrm>
            <a:off x="523297" y="653810"/>
            <a:ext cx="2312499" cy="584775"/>
          </a:xfrm>
          <a:prstGeom prst="rect">
            <a:avLst/>
          </a:prstGeom>
        </p:spPr>
        <p:txBody>
          <a:bodyPr wrap="square" rtlCol="0">
            <a:spAutoFit/>
          </a:bodyPr>
          <a:lstStyle/>
          <a:p>
            <a:pPr algn="l"/>
            <a:r>
              <a:rPr kumimoji="1" lang="zh-CN" altLang="en-US" sz="3200" b="0" i="0">
                <a:solidFill>
                  <a:schemeClr val="bg1"/>
                </a:solidFill>
                <a:latin typeface="AliHYAiHei-Beta" charset="-122"/>
                <a:ea typeface="AliHYAiHei-Beta" charset="-122"/>
                <a:cs typeface="AliHYAiHei-Beta" charset="-122"/>
              </a:rPr>
              <a:t>本节目录</a:t>
            </a:r>
          </a:p>
        </p:txBody>
      </p:sp>
      <p:sp>
        <p:nvSpPr>
          <p:cNvPr id="7" name="文本占位符 56"/>
          <p:cNvSpPr>
            <a:spLocks noGrp="1"/>
          </p:cNvSpPr>
          <p:nvPr>
            <p:ph type="body" sz="quarter" idx="11" hasCustomPrompt="1"/>
          </p:nvPr>
        </p:nvSpPr>
        <p:spPr>
          <a:xfrm>
            <a:off x="569088" y="1620456"/>
            <a:ext cx="10774102" cy="4664597"/>
          </a:xfrm>
          <a:prstGeom prst="rect">
            <a:avLst/>
          </a:prstGeom>
        </p:spPr>
        <p:txBody>
          <a:bodyPr/>
          <a:lstStyle>
            <a:lvl1pPr marL="342900" marR="0" indent="-342900" algn="l" defTabSz="914400" rtl="0" eaLnBrk="1" fontAlgn="auto" latinLnBrk="0" hangingPunct="1">
              <a:lnSpc>
                <a:spcPct val="150000"/>
              </a:lnSpc>
              <a:spcBef>
                <a:spcPts val="1000"/>
              </a:spcBef>
              <a:spcAft>
                <a:spcPts val="0"/>
              </a:spcAft>
              <a:buClrTx/>
              <a:buSzTx/>
              <a:buFont typeface="Arial" charset="0"/>
              <a:buChar char="•"/>
              <a:tabLst/>
              <a:defRPr sz="2400" b="0" i="0">
                <a:solidFill>
                  <a:schemeClr val="bg1"/>
                </a:solidFill>
                <a:latin typeface="Source Han Sans CN Medium" charset="-122"/>
                <a:ea typeface="Source Han Sans CN Medium" charset="-122"/>
                <a:cs typeface="Source Han Sans CN Medium" charset="-122"/>
              </a:defRPr>
            </a:lvl1pPr>
          </a:lstStyle>
          <a:p>
            <a:pPr lvl="0"/>
            <a:r>
              <a:rPr kumimoji="1" lang="zh-CN" altLang="en-US"/>
              <a:t>单击此处编辑知识点</a:t>
            </a:r>
            <a:endParaRPr kumimoji="1" lang="en-US" altLang="zh-CN"/>
          </a:p>
        </p:txBody>
      </p:sp>
    </p:spTree>
    <p:extLst>
      <p:ext uri="{BB962C8B-B14F-4D97-AF65-F5344CB8AC3E}">
        <p14:creationId xmlns:p14="http://schemas.microsoft.com/office/powerpoint/2010/main" val="21040363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小节标题">
    <p:spTree>
      <p:nvGrpSpPr>
        <p:cNvPr id="1" name=""/>
        <p:cNvGrpSpPr/>
        <p:nvPr/>
      </p:nvGrpSpPr>
      <p:grpSpPr>
        <a:xfrm>
          <a:off x="0" y="0"/>
          <a:ext cx="0" cy="0"/>
          <a:chOff x="0" y="0"/>
          <a:chExt cx="0" cy="0"/>
        </a:xfrm>
      </p:grpSpPr>
      <p:sp>
        <p:nvSpPr>
          <p:cNvPr id="12" name="矩形 76"/>
          <p:cNvSpPr/>
          <p:nvPr userDrawn="1"/>
        </p:nvSpPr>
        <p:spPr>
          <a:xfrm>
            <a:off x="2132179" y="0"/>
            <a:ext cx="10059821" cy="6860749"/>
          </a:xfrm>
          <a:custGeom>
            <a:avLst/>
            <a:gdLst>
              <a:gd name="connsiteX0" fmla="*/ 0 w 12192000"/>
              <a:gd name="connsiteY0" fmla="*/ 0 h 4987636"/>
              <a:gd name="connsiteX1" fmla="*/ 12192000 w 12192000"/>
              <a:gd name="connsiteY1" fmla="*/ 0 h 4987636"/>
              <a:gd name="connsiteX2" fmla="*/ 12192000 w 12192000"/>
              <a:gd name="connsiteY2" fmla="*/ 4987636 h 4987636"/>
              <a:gd name="connsiteX3" fmla="*/ 0 w 12192000"/>
              <a:gd name="connsiteY3" fmla="*/ 4987636 h 4987636"/>
              <a:gd name="connsiteX4" fmla="*/ 0 w 12192000"/>
              <a:gd name="connsiteY4" fmla="*/ 0 h 4987636"/>
              <a:gd name="connsiteX0" fmla="*/ 0 w 12192000"/>
              <a:gd name="connsiteY0" fmla="*/ 0 h 4987636"/>
              <a:gd name="connsiteX1" fmla="*/ 12192000 w 12192000"/>
              <a:gd name="connsiteY1" fmla="*/ 0 h 4987636"/>
              <a:gd name="connsiteX2" fmla="*/ 12192000 w 12192000"/>
              <a:gd name="connsiteY2" fmla="*/ 4987636 h 4987636"/>
              <a:gd name="connsiteX3" fmla="*/ 5165558 w 12192000"/>
              <a:gd name="connsiteY3" fmla="*/ 4971594 h 4987636"/>
              <a:gd name="connsiteX4" fmla="*/ 0 w 12192000"/>
              <a:gd name="connsiteY4" fmla="*/ 0 h 4987636"/>
              <a:gd name="connsiteX0" fmla="*/ 0 w 8935453"/>
              <a:gd name="connsiteY0" fmla="*/ 0 h 5003678"/>
              <a:gd name="connsiteX1" fmla="*/ 8935453 w 8935453"/>
              <a:gd name="connsiteY1" fmla="*/ 16042 h 5003678"/>
              <a:gd name="connsiteX2" fmla="*/ 8935453 w 8935453"/>
              <a:gd name="connsiteY2" fmla="*/ 5003678 h 5003678"/>
              <a:gd name="connsiteX3" fmla="*/ 1909011 w 8935453"/>
              <a:gd name="connsiteY3" fmla="*/ 4987636 h 5003678"/>
              <a:gd name="connsiteX4" fmla="*/ 0 w 8935453"/>
              <a:gd name="connsiteY4" fmla="*/ 0 h 5003678"/>
              <a:gd name="connsiteX0" fmla="*/ 2486526 w 7026442"/>
              <a:gd name="connsiteY0" fmla="*/ 0 h 5003678"/>
              <a:gd name="connsiteX1" fmla="*/ 7026442 w 7026442"/>
              <a:gd name="connsiteY1" fmla="*/ 16042 h 5003678"/>
              <a:gd name="connsiteX2" fmla="*/ 7026442 w 7026442"/>
              <a:gd name="connsiteY2" fmla="*/ 5003678 h 5003678"/>
              <a:gd name="connsiteX3" fmla="*/ 0 w 7026442"/>
              <a:gd name="connsiteY3" fmla="*/ 4987636 h 5003678"/>
              <a:gd name="connsiteX4" fmla="*/ 2486526 w 7026442"/>
              <a:gd name="connsiteY4" fmla="*/ 0 h 5003678"/>
              <a:gd name="connsiteX0" fmla="*/ 4235115 w 8775031"/>
              <a:gd name="connsiteY0" fmla="*/ 0 h 5003678"/>
              <a:gd name="connsiteX1" fmla="*/ 8775031 w 8775031"/>
              <a:gd name="connsiteY1" fmla="*/ 16042 h 5003678"/>
              <a:gd name="connsiteX2" fmla="*/ 8775031 w 8775031"/>
              <a:gd name="connsiteY2" fmla="*/ 5003678 h 5003678"/>
              <a:gd name="connsiteX3" fmla="*/ 0 w 8775031"/>
              <a:gd name="connsiteY3" fmla="*/ 4987636 h 5003678"/>
              <a:gd name="connsiteX4" fmla="*/ 4235115 w 8775031"/>
              <a:gd name="connsiteY4" fmla="*/ 0 h 5003678"/>
              <a:gd name="connsiteX0" fmla="*/ 3304673 w 8775031"/>
              <a:gd name="connsiteY0" fmla="*/ 0 h 5035762"/>
              <a:gd name="connsiteX1" fmla="*/ 8775031 w 8775031"/>
              <a:gd name="connsiteY1" fmla="*/ 48126 h 5035762"/>
              <a:gd name="connsiteX2" fmla="*/ 8775031 w 8775031"/>
              <a:gd name="connsiteY2" fmla="*/ 5035762 h 5035762"/>
              <a:gd name="connsiteX3" fmla="*/ 0 w 8775031"/>
              <a:gd name="connsiteY3" fmla="*/ 5019720 h 5035762"/>
              <a:gd name="connsiteX4" fmla="*/ 3304673 w 8775031"/>
              <a:gd name="connsiteY4" fmla="*/ 0 h 5035762"/>
              <a:gd name="connsiteX0" fmla="*/ 3316248 w 8775031"/>
              <a:gd name="connsiteY0" fmla="*/ 0 h 5024188"/>
              <a:gd name="connsiteX1" fmla="*/ 8775031 w 8775031"/>
              <a:gd name="connsiteY1" fmla="*/ 36552 h 5024188"/>
              <a:gd name="connsiteX2" fmla="*/ 8775031 w 8775031"/>
              <a:gd name="connsiteY2" fmla="*/ 5024188 h 5024188"/>
              <a:gd name="connsiteX3" fmla="*/ 0 w 8775031"/>
              <a:gd name="connsiteY3" fmla="*/ 5008146 h 5024188"/>
              <a:gd name="connsiteX4" fmla="*/ 3316248 w 8775031"/>
              <a:gd name="connsiteY4" fmla="*/ 0 h 5024188"/>
              <a:gd name="connsiteX0" fmla="*/ 3327823 w 8775031"/>
              <a:gd name="connsiteY0" fmla="*/ 0 h 4989464"/>
              <a:gd name="connsiteX1" fmla="*/ 8775031 w 8775031"/>
              <a:gd name="connsiteY1" fmla="*/ 1828 h 4989464"/>
              <a:gd name="connsiteX2" fmla="*/ 8775031 w 8775031"/>
              <a:gd name="connsiteY2" fmla="*/ 4989464 h 4989464"/>
              <a:gd name="connsiteX3" fmla="*/ 0 w 8775031"/>
              <a:gd name="connsiteY3" fmla="*/ 4973422 h 4989464"/>
              <a:gd name="connsiteX4" fmla="*/ 3327823 w 8775031"/>
              <a:gd name="connsiteY4" fmla="*/ 0 h 4989464"/>
              <a:gd name="connsiteX0" fmla="*/ 4612613 w 10059821"/>
              <a:gd name="connsiteY0" fmla="*/ 0 h 6861539"/>
              <a:gd name="connsiteX1" fmla="*/ 10059821 w 10059821"/>
              <a:gd name="connsiteY1" fmla="*/ 1828 h 6861539"/>
              <a:gd name="connsiteX2" fmla="*/ 10059821 w 10059821"/>
              <a:gd name="connsiteY2" fmla="*/ 4989464 h 6861539"/>
              <a:gd name="connsiteX3" fmla="*/ 0 w 10059821"/>
              <a:gd name="connsiteY3" fmla="*/ 6861539 h 6861539"/>
              <a:gd name="connsiteX4" fmla="*/ 4612613 w 10059821"/>
              <a:gd name="connsiteY4" fmla="*/ 0 h 6861539"/>
              <a:gd name="connsiteX0" fmla="*/ 4612613 w 10059821"/>
              <a:gd name="connsiteY0" fmla="*/ 0 h 6865998"/>
              <a:gd name="connsiteX1" fmla="*/ 10059821 w 10059821"/>
              <a:gd name="connsiteY1" fmla="*/ 1828 h 6865998"/>
              <a:gd name="connsiteX2" fmla="*/ 10036672 w 10059821"/>
              <a:gd name="connsiteY2" fmla="*/ 6865998 h 6865998"/>
              <a:gd name="connsiteX3" fmla="*/ 0 w 10059821"/>
              <a:gd name="connsiteY3" fmla="*/ 6861539 h 6865998"/>
              <a:gd name="connsiteX4" fmla="*/ 4612613 w 10059821"/>
              <a:gd name="connsiteY4" fmla="*/ 0 h 68659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9821" h="6865998">
                <a:moveTo>
                  <a:pt x="4612613" y="0"/>
                </a:moveTo>
                <a:lnTo>
                  <a:pt x="10059821" y="1828"/>
                </a:lnTo>
                <a:cubicBezTo>
                  <a:pt x="10052105" y="2289885"/>
                  <a:pt x="10044388" y="4577941"/>
                  <a:pt x="10036672" y="6865998"/>
                </a:cubicBezTo>
                <a:lnTo>
                  <a:pt x="0" y="6861539"/>
                </a:lnTo>
                <a:lnTo>
                  <a:pt x="4612613" y="0"/>
                </a:lnTo>
                <a:close/>
              </a:path>
            </a:pathLst>
          </a:custGeom>
          <a:solidFill>
            <a:schemeClr val="tx1">
              <a:lumMod val="95000"/>
              <a:lumOff val="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矩形 76"/>
          <p:cNvSpPr/>
          <p:nvPr userDrawn="1"/>
        </p:nvSpPr>
        <p:spPr>
          <a:xfrm rot="10800000">
            <a:off x="-3" y="4987635"/>
            <a:ext cx="9005105" cy="1869678"/>
          </a:xfrm>
          <a:custGeom>
            <a:avLst/>
            <a:gdLst>
              <a:gd name="connsiteX0" fmla="*/ 0 w 12192000"/>
              <a:gd name="connsiteY0" fmla="*/ 0 h 4987636"/>
              <a:gd name="connsiteX1" fmla="*/ 12192000 w 12192000"/>
              <a:gd name="connsiteY1" fmla="*/ 0 h 4987636"/>
              <a:gd name="connsiteX2" fmla="*/ 12192000 w 12192000"/>
              <a:gd name="connsiteY2" fmla="*/ 4987636 h 4987636"/>
              <a:gd name="connsiteX3" fmla="*/ 0 w 12192000"/>
              <a:gd name="connsiteY3" fmla="*/ 4987636 h 4987636"/>
              <a:gd name="connsiteX4" fmla="*/ 0 w 12192000"/>
              <a:gd name="connsiteY4" fmla="*/ 0 h 4987636"/>
              <a:gd name="connsiteX0" fmla="*/ 0 w 12192000"/>
              <a:gd name="connsiteY0" fmla="*/ 0 h 4987636"/>
              <a:gd name="connsiteX1" fmla="*/ 12192000 w 12192000"/>
              <a:gd name="connsiteY1" fmla="*/ 0 h 4987636"/>
              <a:gd name="connsiteX2" fmla="*/ 12192000 w 12192000"/>
              <a:gd name="connsiteY2" fmla="*/ 4987636 h 4987636"/>
              <a:gd name="connsiteX3" fmla="*/ 5165558 w 12192000"/>
              <a:gd name="connsiteY3" fmla="*/ 4971594 h 4987636"/>
              <a:gd name="connsiteX4" fmla="*/ 0 w 12192000"/>
              <a:gd name="connsiteY4" fmla="*/ 0 h 4987636"/>
              <a:gd name="connsiteX0" fmla="*/ 0 w 8935453"/>
              <a:gd name="connsiteY0" fmla="*/ 0 h 5003678"/>
              <a:gd name="connsiteX1" fmla="*/ 8935453 w 8935453"/>
              <a:gd name="connsiteY1" fmla="*/ 16042 h 5003678"/>
              <a:gd name="connsiteX2" fmla="*/ 8935453 w 8935453"/>
              <a:gd name="connsiteY2" fmla="*/ 5003678 h 5003678"/>
              <a:gd name="connsiteX3" fmla="*/ 1909011 w 8935453"/>
              <a:gd name="connsiteY3" fmla="*/ 4987636 h 5003678"/>
              <a:gd name="connsiteX4" fmla="*/ 0 w 8935453"/>
              <a:gd name="connsiteY4" fmla="*/ 0 h 5003678"/>
              <a:gd name="connsiteX0" fmla="*/ 2486526 w 7026442"/>
              <a:gd name="connsiteY0" fmla="*/ 0 h 5003678"/>
              <a:gd name="connsiteX1" fmla="*/ 7026442 w 7026442"/>
              <a:gd name="connsiteY1" fmla="*/ 16042 h 5003678"/>
              <a:gd name="connsiteX2" fmla="*/ 7026442 w 7026442"/>
              <a:gd name="connsiteY2" fmla="*/ 5003678 h 5003678"/>
              <a:gd name="connsiteX3" fmla="*/ 0 w 7026442"/>
              <a:gd name="connsiteY3" fmla="*/ 4987636 h 5003678"/>
              <a:gd name="connsiteX4" fmla="*/ 2486526 w 7026442"/>
              <a:gd name="connsiteY4" fmla="*/ 0 h 5003678"/>
              <a:gd name="connsiteX0" fmla="*/ 4235115 w 8775031"/>
              <a:gd name="connsiteY0" fmla="*/ 0 h 5003678"/>
              <a:gd name="connsiteX1" fmla="*/ 8775031 w 8775031"/>
              <a:gd name="connsiteY1" fmla="*/ 16042 h 5003678"/>
              <a:gd name="connsiteX2" fmla="*/ 8775031 w 8775031"/>
              <a:gd name="connsiteY2" fmla="*/ 5003678 h 5003678"/>
              <a:gd name="connsiteX3" fmla="*/ 0 w 8775031"/>
              <a:gd name="connsiteY3" fmla="*/ 4987636 h 5003678"/>
              <a:gd name="connsiteX4" fmla="*/ 4235115 w 8775031"/>
              <a:gd name="connsiteY4" fmla="*/ 0 h 5003678"/>
              <a:gd name="connsiteX0" fmla="*/ 3304673 w 8775031"/>
              <a:gd name="connsiteY0" fmla="*/ 0 h 5035762"/>
              <a:gd name="connsiteX1" fmla="*/ 8775031 w 8775031"/>
              <a:gd name="connsiteY1" fmla="*/ 48126 h 5035762"/>
              <a:gd name="connsiteX2" fmla="*/ 8775031 w 8775031"/>
              <a:gd name="connsiteY2" fmla="*/ 5035762 h 5035762"/>
              <a:gd name="connsiteX3" fmla="*/ 0 w 8775031"/>
              <a:gd name="connsiteY3" fmla="*/ 5019720 h 5035762"/>
              <a:gd name="connsiteX4" fmla="*/ 3304673 w 8775031"/>
              <a:gd name="connsiteY4" fmla="*/ 0 h 5035762"/>
              <a:gd name="connsiteX0" fmla="*/ 3316248 w 8775031"/>
              <a:gd name="connsiteY0" fmla="*/ 0 h 5024188"/>
              <a:gd name="connsiteX1" fmla="*/ 8775031 w 8775031"/>
              <a:gd name="connsiteY1" fmla="*/ 36552 h 5024188"/>
              <a:gd name="connsiteX2" fmla="*/ 8775031 w 8775031"/>
              <a:gd name="connsiteY2" fmla="*/ 5024188 h 5024188"/>
              <a:gd name="connsiteX3" fmla="*/ 0 w 8775031"/>
              <a:gd name="connsiteY3" fmla="*/ 5008146 h 5024188"/>
              <a:gd name="connsiteX4" fmla="*/ 3316248 w 8775031"/>
              <a:gd name="connsiteY4" fmla="*/ 0 h 5024188"/>
              <a:gd name="connsiteX0" fmla="*/ 3327823 w 8775031"/>
              <a:gd name="connsiteY0" fmla="*/ 0 h 4989464"/>
              <a:gd name="connsiteX1" fmla="*/ 8775031 w 8775031"/>
              <a:gd name="connsiteY1" fmla="*/ 1828 h 4989464"/>
              <a:gd name="connsiteX2" fmla="*/ 8775031 w 8775031"/>
              <a:gd name="connsiteY2" fmla="*/ 4989464 h 4989464"/>
              <a:gd name="connsiteX3" fmla="*/ 0 w 8775031"/>
              <a:gd name="connsiteY3" fmla="*/ 4973422 h 4989464"/>
              <a:gd name="connsiteX4" fmla="*/ 3327823 w 8775031"/>
              <a:gd name="connsiteY4" fmla="*/ 0 h 4989464"/>
              <a:gd name="connsiteX0" fmla="*/ 0 w 5447208"/>
              <a:gd name="connsiteY0" fmla="*/ 0 h 4989464"/>
              <a:gd name="connsiteX1" fmla="*/ 5447208 w 5447208"/>
              <a:gd name="connsiteY1" fmla="*/ 1828 h 4989464"/>
              <a:gd name="connsiteX2" fmla="*/ 5447208 w 5447208"/>
              <a:gd name="connsiteY2" fmla="*/ 4989464 h 4989464"/>
              <a:gd name="connsiteX3" fmla="*/ 1776613 w 5447208"/>
              <a:gd name="connsiteY3" fmla="*/ 4973423 h 4989464"/>
              <a:gd name="connsiteX4" fmla="*/ 0 w 5447208"/>
              <a:gd name="connsiteY4" fmla="*/ 0 h 4989464"/>
              <a:gd name="connsiteX0" fmla="*/ 0 w 7380180"/>
              <a:gd name="connsiteY0" fmla="*/ 0 h 5020339"/>
              <a:gd name="connsiteX1" fmla="*/ 7380180 w 7380180"/>
              <a:gd name="connsiteY1" fmla="*/ 32703 h 5020339"/>
              <a:gd name="connsiteX2" fmla="*/ 7380180 w 7380180"/>
              <a:gd name="connsiteY2" fmla="*/ 5020339 h 5020339"/>
              <a:gd name="connsiteX3" fmla="*/ 3709585 w 7380180"/>
              <a:gd name="connsiteY3" fmla="*/ 5004298 h 5020339"/>
              <a:gd name="connsiteX4" fmla="*/ 0 w 7380180"/>
              <a:gd name="connsiteY4" fmla="*/ 0 h 5020339"/>
              <a:gd name="connsiteX0" fmla="*/ 0 w 7380180"/>
              <a:gd name="connsiteY0" fmla="*/ 0 h 5020339"/>
              <a:gd name="connsiteX1" fmla="*/ 7380180 w 7380180"/>
              <a:gd name="connsiteY1" fmla="*/ 32703 h 5020339"/>
              <a:gd name="connsiteX2" fmla="*/ 7380180 w 7380180"/>
              <a:gd name="connsiteY2" fmla="*/ 5020339 h 5020339"/>
              <a:gd name="connsiteX3" fmla="*/ 2239600 w 7380180"/>
              <a:gd name="connsiteY3" fmla="*/ 5004298 h 5020339"/>
              <a:gd name="connsiteX4" fmla="*/ 0 w 7380180"/>
              <a:gd name="connsiteY4" fmla="*/ 0 h 5020339"/>
              <a:gd name="connsiteX0" fmla="*/ 0 w 7067663"/>
              <a:gd name="connsiteY0" fmla="*/ 29053 h 4987636"/>
              <a:gd name="connsiteX1" fmla="*/ 7067663 w 7067663"/>
              <a:gd name="connsiteY1" fmla="*/ 0 h 4987636"/>
              <a:gd name="connsiteX2" fmla="*/ 7067663 w 7067663"/>
              <a:gd name="connsiteY2" fmla="*/ 4987636 h 4987636"/>
              <a:gd name="connsiteX3" fmla="*/ 1927083 w 7067663"/>
              <a:gd name="connsiteY3" fmla="*/ 4971595 h 4987636"/>
              <a:gd name="connsiteX4" fmla="*/ 0 w 7067663"/>
              <a:gd name="connsiteY4" fmla="*/ 29053 h 4987636"/>
              <a:gd name="connsiteX0" fmla="*/ 0 w 7067663"/>
              <a:gd name="connsiteY0" fmla="*/ 29053 h 5002473"/>
              <a:gd name="connsiteX1" fmla="*/ 7067663 w 7067663"/>
              <a:gd name="connsiteY1" fmla="*/ 0 h 5002473"/>
              <a:gd name="connsiteX2" fmla="*/ 7067663 w 7067663"/>
              <a:gd name="connsiteY2" fmla="*/ 4987636 h 5002473"/>
              <a:gd name="connsiteX3" fmla="*/ 1927083 w 7067663"/>
              <a:gd name="connsiteY3" fmla="*/ 5002473 h 5002473"/>
              <a:gd name="connsiteX4" fmla="*/ 0 w 7067663"/>
              <a:gd name="connsiteY4" fmla="*/ 29053 h 5002473"/>
              <a:gd name="connsiteX0" fmla="*/ 0 w 7067663"/>
              <a:gd name="connsiteY0" fmla="*/ 29053 h 4987636"/>
              <a:gd name="connsiteX1" fmla="*/ 7067663 w 7067663"/>
              <a:gd name="connsiteY1" fmla="*/ 0 h 4987636"/>
              <a:gd name="connsiteX2" fmla="*/ 7067663 w 7067663"/>
              <a:gd name="connsiteY2" fmla="*/ 4987636 h 4987636"/>
              <a:gd name="connsiteX3" fmla="*/ 1875620 w 7067663"/>
              <a:gd name="connsiteY3" fmla="*/ 4971598 h 4987636"/>
              <a:gd name="connsiteX4" fmla="*/ 0 w 7067663"/>
              <a:gd name="connsiteY4" fmla="*/ 29053 h 4987636"/>
              <a:gd name="connsiteX0" fmla="*/ 0 w 6673109"/>
              <a:gd name="connsiteY0" fmla="*/ 29053 h 4987636"/>
              <a:gd name="connsiteX1" fmla="*/ 6673109 w 6673109"/>
              <a:gd name="connsiteY1" fmla="*/ 0 h 4987636"/>
              <a:gd name="connsiteX2" fmla="*/ 6673109 w 6673109"/>
              <a:gd name="connsiteY2" fmla="*/ 4987636 h 4987636"/>
              <a:gd name="connsiteX3" fmla="*/ 1481066 w 6673109"/>
              <a:gd name="connsiteY3" fmla="*/ 4971598 h 4987636"/>
              <a:gd name="connsiteX4" fmla="*/ 0 w 6673109"/>
              <a:gd name="connsiteY4" fmla="*/ 29053 h 49876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73109" h="4987636">
                <a:moveTo>
                  <a:pt x="0" y="29053"/>
                </a:moveTo>
                <a:lnTo>
                  <a:pt x="6673109" y="0"/>
                </a:lnTo>
                <a:lnTo>
                  <a:pt x="6673109" y="4987636"/>
                </a:lnTo>
                <a:lnTo>
                  <a:pt x="1481066" y="4971598"/>
                </a:lnTo>
                <a:lnTo>
                  <a:pt x="0" y="29053"/>
                </a:lnTo>
                <a:close/>
              </a:path>
            </a:pathLst>
          </a:custGeom>
          <a:solidFill>
            <a:schemeClr val="bg1">
              <a:alpha val="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文本占位符 12"/>
          <p:cNvSpPr>
            <a:spLocks noGrp="1"/>
          </p:cNvSpPr>
          <p:nvPr>
            <p:ph type="body" sz="quarter" idx="11" hasCustomPrompt="1"/>
          </p:nvPr>
        </p:nvSpPr>
        <p:spPr>
          <a:xfrm>
            <a:off x="245328" y="3365588"/>
            <a:ext cx="11701346" cy="639253"/>
          </a:xfrm>
          <a:prstGeom prst="rect">
            <a:avLst/>
          </a:prstGeom>
        </p:spPr>
        <p:txBody>
          <a:bodyPr/>
          <a:lstStyle>
            <a:lvl1pPr marL="0" indent="0" algn="ctr">
              <a:buNone/>
              <a:defRPr sz="4000" b="0" i="0">
                <a:solidFill>
                  <a:schemeClr val="bg1"/>
                </a:solidFill>
                <a:latin typeface="AliHYAiHei-Beta" charset="-122"/>
                <a:ea typeface="AliHYAiHei-Beta" charset="-122"/>
                <a:cs typeface="AliHYAiHei-Beta" charset="-122"/>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kumimoji="1" lang="zh-CN" altLang="en-US"/>
              <a:t>单击此处编辑版本和修订日期</a:t>
            </a:r>
          </a:p>
        </p:txBody>
      </p:sp>
      <p:sp>
        <p:nvSpPr>
          <p:cNvPr id="11" name="文本占位符 12"/>
          <p:cNvSpPr>
            <a:spLocks noGrp="1"/>
          </p:cNvSpPr>
          <p:nvPr>
            <p:ph type="body" sz="quarter" idx="12" hasCustomPrompt="1"/>
          </p:nvPr>
        </p:nvSpPr>
        <p:spPr>
          <a:xfrm>
            <a:off x="245328" y="2587208"/>
            <a:ext cx="11701346" cy="573967"/>
          </a:xfrm>
          <a:prstGeom prst="rect">
            <a:avLst/>
          </a:prstGeom>
        </p:spPr>
        <p:txBody>
          <a:bodyPr/>
          <a:lstStyle>
            <a:lvl1pPr marL="0" indent="0" algn="ctr">
              <a:buNone/>
              <a:defRPr sz="3200" b="0" i="0">
                <a:solidFill>
                  <a:schemeClr val="bg1"/>
                </a:solidFill>
                <a:latin typeface="AliHYAiHei-Beta" charset="-122"/>
                <a:ea typeface="AliHYAiHei-Beta" charset="-122"/>
                <a:cs typeface="AliHYAiHei-Beta" charset="-122"/>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kumimoji="1" lang="zh-CN" altLang="en-US"/>
              <a:t>单击此处编辑编号</a:t>
            </a:r>
          </a:p>
        </p:txBody>
      </p:sp>
    </p:spTree>
    <p:extLst>
      <p:ext uri="{BB962C8B-B14F-4D97-AF65-F5344CB8AC3E}">
        <p14:creationId xmlns:p14="http://schemas.microsoft.com/office/powerpoint/2010/main" val="6673012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内容版面上下">
    <p:spTree>
      <p:nvGrpSpPr>
        <p:cNvPr id="1" name=""/>
        <p:cNvGrpSpPr/>
        <p:nvPr/>
      </p:nvGrpSpPr>
      <p:grpSpPr>
        <a:xfrm>
          <a:off x="0" y="0"/>
          <a:ext cx="0" cy="0"/>
          <a:chOff x="0" y="0"/>
          <a:chExt cx="0" cy="0"/>
        </a:xfrm>
      </p:grpSpPr>
      <p:sp>
        <p:nvSpPr>
          <p:cNvPr id="60" name="矩形 76"/>
          <p:cNvSpPr/>
          <p:nvPr userDrawn="1"/>
        </p:nvSpPr>
        <p:spPr>
          <a:xfrm rot="10800000">
            <a:off x="-2" y="-1"/>
            <a:ext cx="10266745" cy="1365812"/>
          </a:xfrm>
          <a:custGeom>
            <a:avLst/>
            <a:gdLst>
              <a:gd name="connsiteX0" fmla="*/ 0 w 12192000"/>
              <a:gd name="connsiteY0" fmla="*/ 0 h 4987636"/>
              <a:gd name="connsiteX1" fmla="*/ 12192000 w 12192000"/>
              <a:gd name="connsiteY1" fmla="*/ 0 h 4987636"/>
              <a:gd name="connsiteX2" fmla="*/ 12192000 w 12192000"/>
              <a:gd name="connsiteY2" fmla="*/ 4987636 h 4987636"/>
              <a:gd name="connsiteX3" fmla="*/ 0 w 12192000"/>
              <a:gd name="connsiteY3" fmla="*/ 4987636 h 4987636"/>
              <a:gd name="connsiteX4" fmla="*/ 0 w 12192000"/>
              <a:gd name="connsiteY4" fmla="*/ 0 h 4987636"/>
              <a:gd name="connsiteX0" fmla="*/ 0 w 12192000"/>
              <a:gd name="connsiteY0" fmla="*/ 0 h 4987636"/>
              <a:gd name="connsiteX1" fmla="*/ 12192000 w 12192000"/>
              <a:gd name="connsiteY1" fmla="*/ 0 h 4987636"/>
              <a:gd name="connsiteX2" fmla="*/ 12192000 w 12192000"/>
              <a:gd name="connsiteY2" fmla="*/ 4987636 h 4987636"/>
              <a:gd name="connsiteX3" fmla="*/ 5165558 w 12192000"/>
              <a:gd name="connsiteY3" fmla="*/ 4971594 h 4987636"/>
              <a:gd name="connsiteX4" fmla="*/ 0 w 12192000"/>
              <a:gd name="connsiteY4" fmla="*/ 0 h 4987636"/>
              <a:gd name="connsiteX0" fmla="*/ 0 w 8935453"/>
              <a:gd name="connsiteY0" fmla="*/ 0 h 5003678"/>
              <a:gd name="connsiteX1" fmla="*/ 8935453 w 8935453"/>
              <a:gd name="connsiteY1" fmla="*/ 16042 h 5003678"/>
              <a:gd name="connsiteX2" fmla="*/ 8935453 w 8935453"/>
              <a:gd name="connsiteY2" fmla="*/ 5003678 h 5003678"/>
              <a:gd name="connsiteX3" fmla="*/ 1909011 w 8935453"/>
              <a:gd name="connsiteY3" fmla="*/ 4987636 h 5003678"/>
              <a:gd name="connsiteX4" fmla="*/ 0 w 8935453"/>
              <a:gd name="connsiteY4" fmla="*/ 0 h 5003678"/>
              <a:gd name="connsiteX0" fmla="*/ 2486526 w 7026442"/>
              <a:gd name="connsiteY0" fmla="*/ 0 h 5003678"/>
              <a:gd name="connsiteX1" fmla="*/ 7026442 w 7026442"/>
              <a:gd name="connsiteY1" fmla="*/ 16042 h 5003678"/>
              <a:gd name="connsiteX2" fmla="*/ 7026442 w 7026442"/>
              <a:gd name="connsiteY2" fmla="*/ 5003678 h 5003678"/>
              <a:gd name="connsiteX3" fmla="*/ 0 w 7026442"/>
              <a:gd name="connsiteY3" fmla="*/ 4987636 h 5003678"/>
              <a:gd name="connsiteX4" fmla="*/ 2486526 w 7026442"/>
              <a:gd name="connsiteY4" fmla="*/ 0 h 5003678"/>
              <a:gd name="connsiteX0" fmla="*/ 4235115 w 8775031"/>
              <a:gd name="connsiteY0" fmla="*/ 0 h 5003678"/>
              <a:gd name="connsiteX1" fmla="*/ 8775031 w 8775031"/>
              <a:gd name="connsiteY1" fmla="*/ 16042 h 5003678"/>
              <a:gd name="connsiteX2" fmla="*/ 8775031 w 8775031"/>
              <a:gd name="connsiteY2" fmla="*/ 5003678 h 5003678"/>
              <a:gd name="connsiteX3" fmla="*/ 0 w 8775031"/>
              <a:gd name="connsiteY3" fmla="*/ 4987636 h 5003678"/>
              <a:gd name="connsiteX4" fmla="*/ 4235115 w 8775031"/>
              <a:gd name="connsiteY4" fmla="*/ 0 h 5003678"/>
              <a:gd name="connsiteX0" fmla="*/ 3304673 w 8775031"/>
              <a:gd name="connsiteY0" fmla="*/ 0 h 5035762"/>
              <a:gd name="connsiteX1" fmla="*/ 8775031 w 8775031"/>
              <a:gd name="connsiteY1" fmla="*/ 48126 h 5035762"/>
              <a:gd name="connsiteX2" fmla="*/ 8775031 w 8775031"/>
              <a:gd name="connsiteY2" fmla="*/ 5035762 h 5035762"/>
              <a:gd name="connsiteX3" fmla="*/ 0 w 8775031"/>
              <a:gd name="connsiteY3" fmla="*/ 5019720 h 5035762"/>
              <a:gd name="connsiteX4" fmla="*/ 3304673 w 8775031"/>
              <a:gd name="connsiteY4" fmla="*/ 0 h 5035762"/>
              <a:gd name="connsiteX0" fmla="*/ 3316248 w 8775031"/>
              <a:gd name="connsiteY0" fmla="*/ 0 h 5024188"/>
              <a:gd name="connsiteX1" fmla="*/ 8775031 w 8775031"/>
              <a:gd name="connsiteY1" fmla="*/ 36552 h 5024188"/>
              <a:gd name="connsiteX2" fmla="*/ 8775031 w 8775031"/>
              <a:gd name="connsiteY2" fmla="*/ 5024188 h 5024188"/>
              <a:gd name="connsiteX3" fmla="*/ 0 w 8775031"/>
              <a:gd name="connsiteY3" fmla="*/ 5008146 h 5024188"/>
              <a:gd name="connsiteX4" fmla="*/ 3316248 w 8775031"/>
              <a:gd name="connsiteY4" fmla="*/ 0 h 5024188"/>
              <a:gd name="connsiteX0" fmla="*/ 3327823 w 8775031"/>
              <a:gd name="connsiteY0" fmla="*/ 0 h 4989464"/>
              <a:gd name="connsiteX1" fmla="*/ 8775031 w 8775031"/>
              <a:gd name="connsiteY1" fmla="*/ 1828 h 4989464"/>
              <a:gd name="connsiteX2" fmla="*/ 8775031 w 8775031"/>
              <a:gd name="connsiteY2" fmla="*/ 4989464 h 4989464"/>
              <a:gd name="connsiteX3" fmla="*/ 0 w 8775031"/>
              <a:gd name="connsiteY3" fmla="*/ 4973422 h 4989464"/>
              <a:gd name="connsiteX4" fmla="*/ 3327823 w 8775031"/>
              <a:gd name="connsiteY4" fmla="*/ 0 h 4989464"/>
              <a:gd name="connsiteX0" fmla="*/ 0 w 5447208"/>
              <a:gd name="connsiteY0" fmla="*/ 0 h 4989464"/>
              <a:gd name="connsiteX1" fmla="*/ 5447208 w 5447208"/>
              <a:gd name="connsiteY1" fmla="*/ 1828 h 4989464"/>
              <a:gd name="connsiteX2" fmla="*/ 5447208 w 5447208"/>
              <a:gd name="connsiteY2" fmla="*/ 4989464 h 4989464"/>
              <a:gd name="connsiteX3" fmla="*/ 1776613 w 5447208"/>
              <a:gd name="connsiteY3" fmla="*/ 4973423 h 4989464"/>
              <a:gd name="connsiteX4" fmla="*/ 0 w 5447208"/>
              <a:gd name="connsiteY4" fmla="*/ 0 h 4989464"/>
              <a:gd name="connsiteX0" fmla="*/ 0 w 7380180"/>
              <a:gd name="connsiteY0" fmla="*/ 0 h 5020339"/>
              <a:gd name="connsiteX1" fmla="*/ 7380180 w 7380180"/>
              <a:gd name="connsiteY1" fmla="*/ 32703 h 5020339"/>
              <a:gd name="connsiteX2" fmla="*/ 7380180 w 7380180"/>
              <a:gd name="connsiteY2" fmla="*/ 5020339 h 5020339"/>
              <a:gd name="connsiteX3" fmla="*/ 3709585 w 7380180"/>
              <a:gd name="connsiteY3" fmla="*/ 5004298 h 5020339"/>
              <a:gd name="connsiteX4" fmla="*/ 0 w 7380180"/>
              <a:gd name="connsiteY4" fmla="*/ 0 h 5020339"/>
              <a:gd name="connsiteX0" fmla="*/ 0 w 7380180"/>
              <a:gd name="connsiteY0" fmla="*/ 0 h 5020339"/>
              <a:gd name="connsiteX1" fmla="*/ 7380180 w 7380180"/>
              <a:gd name="connsiteY1" fmla="*/ 32703 h 5020339"/>
              <a:gd name="connsiteX2" fmla="*/ 7380180 w 7380180"/>
              <a:gd name="connsiteY2" fmla="*/ 5020339 h 5020339"/>
              <a:gd name="connsiteX3" fmla="*/ 2239600 w 7380180"/>
              <a:gd name="connsiteY3" fmla="*/ 5004298 h 5020339"/>
              <a:gd name="connsiteX4" fmla="*/ 0 w 7380180"/>
              <a:gd name="connsiteY4" fmla="*/ 0 h 5020339"/>
              <a:gd name="connsiteX0" fmla="*/ 0 w 7067663"/>
              <a:gd name="connsiteY0" fmla="*/ 29053 h 4987636"/>
              <a:gd name="connsiteX1" fmla="*/ 7067663 w 7067663"/>
              <a:gd name="connsiteY1" fmla="*/ 0 h 4987636"/>
              <a:gd name="connsiteX2" fmla="*/ 7067663 w 7067663"/>
              <a:gd name="connsiteY2" fmla="*/ 4987636 h 4987636"/>
              <a:gd name="connsiteX3" fmla="*/ 1927083 w 7067663"/>
              <a:gd name="connsiteY3" fmla="*/ 4971595 h 4987636"/>
              <a:gd name="connsiteX4" fmla="*/ 0 w 7067663"/>
              <a:gd name="connsiteY4" fmla="*/ 29053 h 4987636"/>
              <a:gd name="connsiteX0" fmla="*/ 0 w 7067663"/>
              <a:gd name="connsiteY0" fmla="*/ 29053 h 5002473"/>
              <a:gd name="connsiteX1" fmla="*/ 7067663 w 7067663"/>
              <a:gd name="connsiteY1" fmla="*/ 0 h 5002473"/>
              <a:gd name="connsiteX2" fmla="*/ 7067663 w 7067663"/>
              <a:gd name="connsiteY2" fmla="*/ 4987636 h 5002473"/>
              <a:gd name="connsiteX3" fmla="*/ 1927083 w 7067663"/>
              <a:gd name="connsiteY3" fmla="*/ 5002473 h 5002473"/>
              <a:gd name="connsiteX4" fmla="*/ 0 w 7067663"/>
              <a:gd name="connsiteY4" fmla="*/ 29053 h 5002473"/>
              <a:gd name="connsiteX0" fmla="*/ 0 w 7067663"/>
              <a:gd name="connsiteY0" fmla="*/ 29053 h 4987636"/>
              <a:gd name="connsiteX1" fmla="*/ 7067663 w 7067663"/>
              <a:gd name="connsiteY1" fmla="*/ 0 h 4987636"/>
              <a:gd name="connsiteX2" fmla="*/ 7067663 w 7067663"/>
              <a:gd name="connsiteY2" fmla="*/ 4987636 h 4987636"/>
              <a:gd name="connsiteX3" fmla="*/ 1875620 w 7067663"/>
              <a:gd name="connsiteY3" fmla="*/ 4971598 h 4987636"/>
              <a:gd name="connsiteX4" fmla="*/ 0 w 7067663"/>
              <a:gd name="connsiteY4" fmla="*/ 29053 h 4987636"/>
              <a:gd name="connsiteX0" fmla="*/ 0 w 6673109"/>
              <a:gd name="connsiteY0" fmla="*/ 29053 h 4987636"/>
              <a:gd name="connsiteX1" fmla="*/ 6673109 w 6673109"/>
              <a:gd name="connsiteY1" fmla="*/ 0 h 4987636"/>
              <a:gd name="connsiteX2" fmla="*/ 6673109 w 6673109"/>
              <a:gd name="connsiteY2" fmla="*/ 4987636 h 4987636"/>
              <a:gd name="connsiteX3" fmla="*/ 1481066 w 6673109"/>
              <a:gd name="connsiteY3" fmla="*/ 4971598 h 4987636"/>
              <a:gd name="connsiteX4" fmla="*/ 0 w 6673109"/>
              <a:gd name="connsiteY4" fmla="*/ 29053 h 49876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73109" h="4987636">
                <a:moveTo>
                  <a:pt x="0" y="29053"/>
                </a:moveTo>
                <a:lnTo>
                  <a:pt x="6673109" y="0"/>
                </a:lnTo>
                <a:lnTo>
                  <a:pt x="6673109" y="4987636"/>
                </a:lnTo>
                <a:lnTo>
                  <a:pt x="1481066" y="4971598"/>
                </a:lnTo>
                <a:lnTo>
                  <a:pt x="0" y="29053"/>
                </a:lnTo>
                <a:close/>
              </a:path>
            </a:pathLst>
          </a:custGeom>
          <a:solidFill>
            <a:schemeClr val="tx1">
              <a:alpha val="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1" name="矩形 76"/>
          <p:cNvSpPr/>
          <p:nvPr userDrawn="1"/>
        </p:nvSpPr>
        <p:spPr>
          <a:xfrm rot="10800000" flipH="1">
            <a:off x="7500395" y="0"/>
            <a:ext cx="4691605" cy="1365812"/>
          </a:xfrm>
          <a:custGeom>
            <a:avLst/>
            <a:gdLst>
              <a:gd name="connsiteX0" fmla="*/ 0 w 12192000"/>
              <a:gd name="connsiteY0" fmla="*/ 0 h 4987636"/>
              <a:gd name="connsiteX1" fmla="*/ 12192000 w 12192000"/>
              <a:gd name="connsiteY1" fmla="*/ 0 h 4987636"/>
              <a:gd name="connsiteX2" fmla="*/ 12192000 w 12192000"/>
              <a:gd name="connsiteY2" fmla="*/ 4987636 h 4987636"/>
              <a:gd name="connsiteX3" fmla="*/ 0 w 12192000"/>
              <a:gd name="connsiteY3" fmla="*/ 4987636 h 4987636"/>
              <a:gd name="connsiteX4" fmla="*/ 0 w 12192000"/>
              <a:gd name="connsiteY4" fmla="*/ 0 h 4987636"/>
              <a:gd name="connsiteX0" fmla="*/ 0 w 12192000"/>
              <a:gd name="connsiteY0" fmla="*/ 0 h 4987636"/>
              <a:gd name="connsiteX1" fmla="*/ 12192000 w 12192000"/>
              <a:gd name="connsiteY1" fmla="*/ 0 h 4987636"/>
              <a:gd name="connsiteX2" fmla="*/ 12192000 w 12192000"/>
              <a:gd name="connsiteY2" fmla="*/ 4987636 h 4987636"/>
              <a:gd name="connsiteX3" fmla="*/ 5165558 w 12192000"/>
              <a:gd name="connsiteY3" fmla="*/ 4971594 h 4987636"/>
              <a:gd name="connsiteX4" fmla="*/ 0 w 12192000"/>
              <a:gd name="connsiteY4" fmla="*/ 0 h 4987636"/>
              <a:gd name="connsiteX0" fmla="*/ 0 w 8935453"/>
              <a:gd name="connsiteY0" fmla="*/ 0 h 5003678"/>
              <a:gd name="connsiteX1" fmla="*/ 8935453 w 8935453"/>
              <a:gd name="connsiteY1" fmla="*/ 16042 h 5003678"/>
              <a:gd name="connsiteX2" fmla="*/ 8935453 w 8935453"/>
              <a:gd name="connsiteY2" fmla="*/ 5003678 h 5003678"/>
              <a:gd name="connsiteX3" fmla="*/ 1909011 w 8935453"/>
              <a:gd name="connsiteY3" fmla="*/ 4987636 h 5003678"/>
              <a:gd name="connsiteX4" fmla="*/ 0 w 8935453"/>
              <a:gd name="connsiteY4" fmla="*/ 0 h 5003678"/>
              <a:gd name="connsiteX0" fmla="*/ 2486526 w 7026442"/>
              <a:gd name="connsiteY0" fmla="*/ 0 h 5003678"/>
              <a:gd name="connsiteX1" fmla="*/ 7026442 w 7026442"/>
              <a:gd name="connsiteY1" fmla="*/ 16042 h 5003678"/>
              <a:gd name="connsiteX2" fmla="*/ 7026442 w 7026442"/>
              <a:gd name="connsiteY2" fmla="*/ 5003678 h 5003678"/>
              <a:gd name="connsiteX3" fmla="*/ 0 w 7026442"/>
              <a:gd name="connsiteY3" fmla="*/ 4987636 h 5003678"/>
              <a:gd name="connsiteX4" fmla="*/ 2486526 w 7026442"/>
              <a:gd name="connsiteY4" fmla="*/ 0 h 5003678"/>
              <a:gd name="connsiteX0" fmla="*/ 4235115 w 8775031"/>
              <a:gd name="connsiteY0" fmla="*/ 0 h 5003678"/>
              <a:gd name="connsiteX1" fmla="*/ 8775031 w 8775031"/>
              <a:gd name="connsiteY1" fmla="*/ 16042 h 5003678"/>
              <a:gd name="connsiteX2" fmla="*/ 8775031 w 8775031"/>
              <a:gd name="connsiteY2" fmla="*/ 5003678 h 5003678"/>
              <a:gd name="connsiteX3" fmla="*/ 0 w 8775031"/>
              <a:gd name="connsiteY3" fmla="*/ 4987636 h 5003678"/>
              <a:gd name="connsiteX4" fmla="*/ 4235115 w 8775031"/>
              <a:gd name="connsiteY4" fmla="*/ 0 h 5003678"/>
              <a:gd name="connsiteX0" fmla="*/ 3304673 w 8775031"/>
              <a:gd name="connsiteY0" fmla="*/ 0 h 5035762"/>
              <a:gd name="connsiteX1" fmla="*/ 8775031 w 8775031"/>
              <a:gd name="connsiteY1" fmla="*/ 48126 h 5035762"/>
              <a:gd name="connsiteX2" fmla="*/ 8775031 w 8775031"/>
              <a:gd name="connsiteY2" fmla="*/ 5035762 h 5035762"/>
              <a:gd name="connsiteX3" fmla="*/ 0 w 8775031"/>
              <a:gd name="connsiteY3" fmla="*/ 5019720 h 5035762"/>
              <a:gd name="connsiteX4" fmla="*/ 3304673 w 8775031"/>
              <a:gd name="connsiteY4" fmla="*/ 0 h 5035762"/>
              <a:gd name="connsiteX0" fmla="*/ 3316248 w 8775031"/>
              <a:gd name="connsiteY0" fmla="*/ 0 h 5024188"/>
              <a:gd name="connsiteX1" fmla="*/ 8775031 w 8775031"/>
              <a:gd name="connsiteY1" fmla="*/ 36552 h 5024188"/>
              <a:gd name="connsiteX2" fmla="*/ 8775031 w 8775031"/>
              <a:gd name="connsiteY2" fmla="*/ 5024188 h 5024188"/>
              <a:gd name="connsiteX3" fmla="*/ 0 w 8775031"/>
              <a:gd name="connsiteY3" fmla="*/ 5008146 h 5024188"/>
              <a:gd name="connsiteX4" fmla="*/ 3316248 w 8775031"/>
              <a:gd name="connsiteY4" fmla="*/ 0 h 5024188"/>
              <a:gd name="connsiteX0" fmla="*/ 3327823 w 8775031"/>
              <a:gd name="connsiteY0" fmla="*/ 0 h 4989464"/>
              <a:gd name="connsiteX1" fmla="*/ 8775031 w 8775031"/>
              <a:gd name="connsiteY1" fmla="*/ 1828 h 4989464"/>
              <a:gd name="connsiteX2" fmla="*/ 8775031 w 8775031"/>
              <a:gd name="connsiteY2" fmla="*/ 4989464 h 4989464"/>
              <a:gd name="connsiteX3" fmla="*/ 0 w 8775031"/>
              <a:gd name="connsiteY3" fmla="*/ 4973422 h 4989464"/>
              <a:gd name="connsiteX4" fmla="*/ 3327823 w 8775031"/>
              <a:gd name="connsiteY4" fmla="*/ 0 h 4989464"/>
              <a:gd name="connsiteX0" fmla="*/ 0 w 5447208"/>
              <a:gd name="connsiteY0" fmla="*/ 0 h 4989464"/>
              <a:gd name="connsiteX1" fmla="*/ 5447208 w 5447208"/>
              <a:gd name="connsiteY1" fmla="*/ 1828 h 4989464"/>
              <a:gd name="connsiteX2" fmla="*/ 5447208 w 5447208"/>
              <a:gd name="connsiteY2" fmla="*/ 4989464 h 4989464"/>
              <a:gd name="connsiteX3" fmla="*/ 1776613 w 5447208"/>
              <a:gd name="connsiteY3" fmla="*/ 4973423 h 4989464"/>
              <a:gd name="connsiteX4" fmla="*/ 0 w 5447208"/>
              <a:gd name="connsiteY4" fmla="*/ 0 h 4989464"/>
              <a:gd name="connsiteX0" fmla="*/ 0 w 7380180"/>
              <a:gd name="connsiteY0" fmla="*/ 0 h 5020339"/>
              <a:gd name="connsiteX1" fmla="*/ 7380180 w 7380180"/>
              <a:gd name="connsiteY1" fmla="*/ 32703 h 5020339"/>
              <a:gd name="connsiteX2" fmla="*/ 7380180 w 7380180"/>
              <a:gd name="connsiteY2" fmla="*/ 5020339 h 5020339"/>
              <a:gd name="connsiteX3" fmla="*/ 3709585 w 7380180"/>
              <a:gd name="connsiteY3" fmla="*/ 5004298 h 5020339"/>
              <a:gd name="connsiteX4" fmla="*/ 0 w 7380180"/>
              <a:gd name="connsiteY4" fmla="*/ 0 h 5020339"/>
              <a:gd name="connsiteX0" fmla="*/ 0 w 7380180"/>
              <a:gd name="connsiteY0" fmla="*/ 0 h 5020339"/>
              <a:gd name="connsiteX1" fmla="*/ 7380180 w 7380180"/>
              <a:gd name="connsiteY1" fmla="*/ 32703 h 5020339"/>
              <a:gd name="connsiteX2" fmla="*/ 7380180 w 7380180"/>
              <a:gd name="connsiteY2" fmla="*/ 5020339 h 5020339"/>
              <a:gd name="connsiteX3" fmla="*/ 2239600 w 7380180"/>
              <a:gd name="connsiteY3" fmla="*/ 5004298 h 5020339"/>
              <a:gd name="connsiteX4" fmla="*/ 0 w 7380180"/>
              <a:gd name="connsiteY4" fmla="*/ 0 h 5020339"/>
              <a:gd name="connsiteX0" fmla="*/ 0 w 7067663"/>
              <a:gd name="connsiteY0" fmla="*/ 29053 h 4987636"/>
              <a:gd name="connsiteX1" fmla="*/ 7067663 w 7067663"/>
              <a:gd name="connsiteY1" fmla="*/ 0 h 4987636"/>
              <a:gd name="connsiteX2" fmla="*/ 7067663 w 7067663"/>
              <a:gd name="connsiteY2" fmla="*/ 4987636 h 4987636"/>
              <a:gd name="connsiteX3" fmla="*/ 1927083 w 7067663"/>
              <a:gd name="connsiteY3" fmla="*/ 4971595 h 4987636"/>
              <a:gd name="connsiteX4" fmla="*/ 0 w 7067663"/>
              <a:gd name="connsiteY4" fmla="*/ 29053 h 4987636"/>
              <a:gd name="connsiteX0" fmla="*/ 0 w 7067663"/>
              <a:gd name="connsiteY0" fmla="*/ 29053 h 5002473"/>
              <a:gd name="connsiteX1" fmla="*/ 7067663 w 7067663"/>
              <a:gd name="connsiteY1" fmla="*/ 0 h 5002473"/>
              <a:gd name="connsiteX2" fmla="*/ 7067663 w 7067663"/>
              <a:gd name="connsiteY2" fmla="*/ 4987636 h 5002473"/>
              <a:gd name="connsiteX3" fmla="*/ 1927083 w 7067663"/>
              <a:gd name="connsiteY3" fmla="*/ 5002473 h 5002473"/>
              <a:gd name="connsiteX4" fmla="*/ 0 w 7067663"/>
              <a:gd name="connsiteY4" fmla="*/ 29053 h 5002473"/>
              <a:gd name="connsiteX0" fmla="*/ 0 w 7067663"/>
              <a:gd name="connsiteY0" fmla="*/ 29053 h 4987636"/>
              <a:gd name="connsiteX1" fmla="*/ 7067663 w 7067663"/>
              <a:gd name="connsiteY1" fmla="*/ 0 h 4987636"/>
              <a:gd name="connsiteX2" fmla="*/ 7067663 w 7067663"/>
              <a:gd name="connsiteY2" fmla="*/ 4987636 h 4987636"/>
              <a:gd name="connsiteX3" fmla="*/ 1875620 w 7067663"/>
              <a:gd name="connsiteY3" fmla="*/ 4971598 h 4987636"/>
              <a:gd name="connsiteX4" fmla="*/ 0 w 7067663"/>
              <a:gd name="connsiteY4" fmla="*/ 29053 h 4987636"/>
              <a:gd name="connsiteX0" fmla="*/ 0 w 6673109"/>
              <a:gd name="connsiteY0" fmla="*/ 29053 h 4987636"/>
              <a:gd name="connsiteX1" fmla="*/ 6673109 w 6673109"/>
              <a:gd name="connsiteY1" fmla="*/ 0 h 4987636"/>
              <a:gd name="connsiteX2" fmla="*/ 6673109 w 6673109"/>
              <a:gd name="connsiteY2" fmla="*/ 4987636 h 4987636"/>
              <a:gd name="connsiteX3" fmla="*/ 1481066 w 6673109"/>
              <a:gd name="connsiteY3" fmla="*/ 4971598 h 4987636"/>
              <a:gd name="connsiteX4" fmla="*/ 0 w 6673109"/>
              <a:gd name="connsiteY4" fmla="*/ 29053 h 4987636"/>
              <a:gd name="connsiteX0" fmla="*/ 0 w 6673109"/>
              <a:gd name="connsiteY0" fmla="*/ 29053 h 4987636"/>
              <a:gd name="connsiteX1" fmla="*/ 6673109 w 6673109"/>
              <a:gd name="connsiteY1" fmla="*/ 0 h 4987636"/>
              <a:gd name="connsiteX2" fmla="*/ 6673109 w 6673109"/>
              <a:gd name="connsiteY2" fmla="*/ 4987636 h 4987636"/>
              <a:gd name="connsiteX3" fmla="*/ 2316991 w 6673109"/>
              <a:gd name="connsiteY3" fmla="*/ 4971597 h 4987636"/>
              <a:gd name="connsiteX4" fmla="*/ 0 w 6673109"/>
              <a:gd name="connsiteY4" fmla="*/ 29053 h 49876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73109" h="4987636">
                <a:moveTo>
                  <a:pt x="0" y="29053"/>
                </a:moveTo>
                <a:lnTo>
                  <a:pt x="6673109" y="0"/>
                </a:lnTo>
                <a:lnTo>
                  <a:pt x="6673109" y="4987636"/>
                </a:lnTo>
                <a:lnTo>
                  <a:pt x="2316991" y="4971597"/>
                </a:lnTo>
                <a:lnTo>
                  <a:pt x="0" y="29053"/>
                </a:lnTo>
                <a:close/>
              </a:path>
            </a:pathLst>
          </a:custGeom>
          <a:solidFill>
            <a:schemeClr val="bg1">
              <a:alpha val="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4" name="矩形 53"/>
          <p:cNvSpPr/>
          <p:nvPr userDrawn="1"/>
        </p:nvSpPr>
        <p:spPr>
          <a:xfrm>
            <a:off x="0" y="1365813"/>
            <a:ext cx="12192000" cy="54921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5" name="文本占位符 12"/>
          <p:cNvSpPr>
            <a:spLocks noGrp="1"/>
          </p:cNvSpPr>
          <p:nvPr>
            <p:ph type="body" sz="quarter" idx="10" hasCustomPrompt="1"/>
          </p:nvPr>
        </p:nvSpPr>
        <p:spPr>
          <a:xfrm>
            <a:off x="569088" y="569315"/>
            <a:ext cx="8856265" cy="565004"/>
          </a:xfrm>
          <a:prstGeom prst="rect">
            <a:avLst/>
          </a:prstGeom>
        </p:spPr>
        <p:txBody>
          <a:bodyPr/>
          <a:lstStyle>
            <a:lvl1pPr marL="0" indent="0" algn="l">
              <a:buNone/>
              <a:defRPr sz="3200" b="1" i="0">
                <a:solidFill>
                  <a:schemeClr val="bg1"/>
                </a:solidFill>
                <a:latin typeface="Source Han Sans CN" charset="-122"/>
                <a:ea typeface="Source Han Sans CN" charset="-122"/>
                <a:cs typeface="Source Han Sans CN" charset="-122"/>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kumimoji="1" lang="zh-CN" altLang="en-US"/>
              <a:t>单击此处编辑本页标题</a:t>
            </a:r>
          </a:p>
        </p:txBody>
      </p:sp>
      <p:sp>
        <p:nvSpPr>
          <p:cNvPr id="57" name="文本占位符 56"/>
          <p:cNvSpPr>
            <a:spLocks noGrp="1"/>
          </p:cNvSpPr>
          <p:nvPr>
            <p:ph type="body" sz="quarter" idx="11" hasCustomPrompt="1"/>
          </p:nvPr>
        </p:nvSpPr>
        <p:spPr>
          <a:xfrm>
            <a:off x="569088" y="1620456"/>
            <a:ext cx="11033907" cy="4664597"/>
          </a:xfrm>
          <a:prstGeom prst="rect">
            <a:avLst/>
          </a:prstGeom>
        </p:spPr>
        <p:txBody>
          <a:bodyPr/>
          <a:lstStyle>
            <a:lvl1pPr marL="342900" marR="0" indent="-342900" algn="l" defTabSz="914400" rtl="0" eaLnBrk="1" fontAlgn="auto" latinLnBrk="0" hangingPunct="1">
              <a:lnSpc>
                <a:spcPct val="150000"/>
              </a:lnSpc>
              <a:spcBef>
                <a:spcPts val="1000"/>
              </a:spcBef>
              <a:spcAft>
                <a:spcPts val="0"/>
              </a:spcAft>
              <a:buClrTx/>
              <a:buSzTx/>
              <a:buFont typeface="Arial" charset="0"/>
              <a:buChar char="•"/>
              <a:tabLst/>
              <a:defRPr sz="2400" b="0" i="0">
                <a:latin typeface="Source Han Sans CN Medium" charset="-122"/>
                <a:ea typeface="Source Han Sans CN Medium" charset="-122"/>
                <a:cs typeface="Source Han Sans CN Medium" charset="-122"/>
              </a:defRPr>
            </a:lvl1pPr>
          </a:lstStyle>
          <a:p>
            <a:pPr lvl="0"/>
            <a:r>
              <a:rPr kumimoji="1" lang="zh-CN" altLang="en-US" dirty="0"/>
              <a:t>单击此处编辑步骤、知识点</a:t>
            </a:r>
            <a:endParaRPr kumimoji="1" lang="en-US" altLang="zh-CN" dirty="0"/>
          </a:p>
        </p:txBody>
      </p:sp>
      <p:pic>
        <p:nvPicPr>
          <p:cNvPr id="10" name="图片 9">
            <a:extLst>
              <a:ext uri="{FF2B5EF4-FFF2-40B4-BE49-F238E27FC236}">
                <a16:creationId xmlns:a16="http://schemas.microsoft.com/office/drawing/2014/main" id="{B0235B0C-A8F8-FF47-B741-1DE9B9CCF67B}"/>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990022" y="-17359"/>
            <a:ext cx="2201978" cy="989634"/>
          </a:xfrm>
          <a:prstGeom prst="rect">
            <a:avLst/>
          </a:prstGeom>
        </p:spPr>
      </p:pic>
    </p:spTree>
    <p:extLst>
      <p:ext uri="{BB962C8B-B14F-4D97-AF65-F5344CB8AC3E}">
        <p14:creationId xmlns:p14="http://schemas.microsoft.com/office/powerpoint/2010/main" val="18213864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内容版面左右">
    <p:spTree>
      <p:nvGrpSpPr>
        <p:cNvPr id="1" name=""/>
        <p:cNvGrpSpPr/>
        <p:nvPr/>
      </p:nvGrpSpPr>
      <p:grpSpPr>
        <a:xfrm>
          <a:off x="0" y="0"/>
          <a:ext cx="0" cy="0"/>
          <a:chOff x="0" y="0"/>
          <a:chExt cx="0" cy="0"/>
        </a:xfrm>
      </p:grpSpPr>
      <p:sp>
        <p:nvSpPr>
          <p:cNvPr id="8" name="矩形 76"/>
          <p:cNvSpPr/>
          <p:nvPr userDrawn="1"/>
        </p:nvSpPr>
        <p:spPr>
          <a:xfrm rot="5400000">
            <a:off x="-1168858" y="3819463"/>
            <a:ext cx="4207397" cy="1869678"/>
          </a:xfrm>
          <a:custGeom>
            <a:avLst/>
            <a:gdLst>
              <a:gd name="connsiteX0" fmla="*/ 0 w 12192000"/>
              <a:gd name="connsiteY0" fmla="*/ 0 h 4987636"/>
              <a:gd name="connsiteX1" fmla="*/ 12192000 w 12192000"/>
              <a:gd name="connsiteY1" fmla="*/ 0 h 4987636"/>
              <a:gd name="connsiteX2" fmla="*/ 12192000 w 12192000"/>
              <a:gd name="connsiteY2" fmla="*/ 4987636 h 4987636"/>
              <a:gd name="connsiteX3" fmla="*/ 0 w 12192000"/>
              <a:gd name="connsiteY3" fmla="*/ 4987636 h 4987636"/>
              <a:gd name="connsiteX4" fmla="*/ 0 w 12192000"/>
              <a:gd name="connsiteY4" fmla="*/ 0 h 4987636"/>
              <a:gd name="connsiteX0" fmla="*/ 0 w 12192000"/>
              <a:gd name="connsiteY0" fmla="*/ 0 h 4987636"/>
              <a:gd name="connsiteX1" fmla="*/ 12192000 w 12192000"/>
              <a:gd name="connsiteY1" fmla="*/ 0 h 4987636"/>
              <a:gd name="connsiteX2" fmla="*/ 12192000 w 12192000"/>
              <a:gd name="connsiteY2" fmla="*/ 4987636 h 4987636"/>
              <a:gd name="connsiteX3" fmla="*/ 5165558 w 12192000"/>
              <a:gd name="connsiteY3" fmla="*/ 4971594 h 4987636"/>
              <a:gd name="connsiteX4" fmla="*/ 0 w 12192000"/>
              <a:gd name="connsiteY4" fmla="*/ 0 h 4987636"/>
              <a:gd name="connsiteX0" fmla="*/ 0 w 8935453"/>
              <a:gd name="connsiteY0" fmla="*/ 0 h 5003678"/>
              <a:gd name="connsiteX1" fmla="*/ 8935453 w 8935453"/>
              <a:gd name="connsiteY1" fmla="*/ 16042 h 5003678"/>
              <a:gd name="connsiteX2" fmla="*/ 8935453 w 8935453"/>
              <a:gd name="connsiteY2" fmla="*/ 5003678 h 5003678"/>
              <a:gd name="connsiteX3" fmla="*/ 1909011 w 8935453"/>
              <a:gd name="connsiteY3" fmla="*/ 4987636 h 5003678"/>
              <a:gd name="connsiteX4" fmla="*/ 0 w 8935453"/>
              <a:gd name="connsiteY4" fmla="*/ 0 h 5003678"/>
              <a:gd name="connsiteX0" fmla="*/ 2486526 w 7026442"/>
              <a:gd name="connsiteY0" fmla="*/ 0 h 5003678"/>
              <a:gd name="connsiteX1" fmla="*/ 7026442 w 7026442"/>
              <a:gd name="connsiteY1" fmla="*/ 16042 h 5003678"/>
              <a:gd name="connsiteX2" fmla="*/ 7026442 w 7026442"/>
              <a:gd name="connsiteY2" fmla="*/ 5003678 h 5003678"/>
              <a:gd name="connsiteX3" fmla="*/ 0 w 7026442"/>
              <a:gd name="connsiteY3" fmla="*/ 4987636 h 5003678"/>
              <a:gd name="connsiteX4" fmla="*/ 2486526 w 7026442"/>
              <a:gd name="connsiteY4" fmla="*/ 0 h 5003678"/>
              <a:gd name="connsiteX0" fmla="*/ 4235115 w 8775031"/>
              <a:gd name="connsiteY0" fmla="*/ 0 h 5003678"/>
              <a:gd name="connsiteX1" fmla="*/ 8775031 w 8775031"/>
              <a:gd name="connsiteY1" fmla="*/ 16042 h 5003678"/>
              <a:gd name="connsiteX2" fmla="*/ 8775031 w 8775031"/>
              <a:gd name="connsiteY2" fmla="*/ 5003678 h 5003678"/>
              <a:gd name="connsiteX3" fmla="*/ 0 w 8775031"/>
              <a:gd name="connsiteY3" fmla="*/ 4987636 h 5003678"/>
              <a:gd name="connsiteX4" fmla="*/ 4235115 w 8775031"/>
              <a:gd name="connsiteY4" fmla="*/ 0 h 5003678"/>
              <a:gd name="connsiteX0" fmla="*/ 3304673 w 8775031"/>
              <a:gd name="connsiteY0" fmla="*/ 0 h 5035762"/>
              <a:gd name="connsiteX1" fmla="*/ 8775031 w 8775031"/>
              <a:gd name="connsiteY1" fmla="*/ 48126 h 5035762"/>
              <a:gd name="connsiteX2" fmla="*/ 8775031 w 8775031"/>
              <a:gd name="connsiteY2" fmla="*/ 5035762 h 5035762"/>
              <a:gd name="connsiteX3" fmla="*/ 0 w 8775031"/>
              <a:gd name="connsiteY3" fmla="*/ 5019720 h 5035762"/>
              <a:gd name="connsiteX4" fmla="*/ 3304673 w 8775031"/>
              <a:gd name="connsiteY4" fmla="*/ 0 h 5035762"/>
              <a:gd name="connsiteX0" fmla="*/ 3316248 w 8775031"/>
              <a:gd name="connsiteY0" fmla="*/ 0 h 5024188"/>
              <a:gd name="connsiteX1" fmla="*/ 8775031 w 8775031"/>
              <a:gd name="connsiteY1" fmla="*/ 36552 h 5024188"/>
              <a:gd name="connsiteX2" fmla="*/ 8775031 w 8775031"/>
              <a:gd name="connsiteY2" fmla="*/ 5024188 h 5024188"/>
              <a:gd name="connsiteX3" fmla="*/ 0 w 8775031"/>
              <a:gd name="connsiteY3" fmla="*/ 5008146 h 5024188"/>
              <a:gd name="connsiteX4" fmla="*/ 3316248 w 8775031"/>
              <a:gd name="connsiteY4" fmla="*/ 0 h 5024188"/>
              <a:gd name="connsiteX0" fmla="*/ 3327823 w 8775031"/>
              <a:gd name="connsiteY0" fmla="*/ 0 h 4989464"/>
              <a:gd name="connsiteX1" fmla="*/ 8775031 w 8775031"/>
              <a:gd name="connsiteY1" fmla="*/ 1828 h 4989464"/>
              <a:gd name="connsiteX2" fmla="*/ 8775031 w 8775031"/>
              <a:gd name="connsiteY2" fmla="*/ 4989464 h 4989464"/>
              <a:gd name="connsiteX3" fmla="*/ 0 w 8775031"/>
              <a:gd name="connsiteY3" fmla="*/ 4973422 h 4989464"/>
              <a:gd name="connsiteX4" fmla="*/ 3327823 w 8775031"/>
              <a:gd name="connsiteY4" fmla="*/ 0 h 4989464"/>
              <a:gd name="connsiteX0" fmla="*/ 0 w 5447208"/>
              <a:gd name="connsiteY0" fmla="*/ 0 h 4989464"/>
              <a:gd name="connsiteX1" fmla="*/ 5447208 w 5447208"/>
              <a:gd name="connsiteY1" fmla="*/ 1828 h 4989464"/>
              <a:gd name="connsiteX2" fmla="*/ 5447208 w 5447208"/>
              <a:gd name="connsiteY2" fmla="*/ 4989464 h 4989464"/>
              <a:gd name="connsiteX3" fmla="*/ 1776613 w 5447208"/>
              <a:gd name="connsiteY3" fmla="*/ 4973423 h 4989464"/>
              <a:gd name="connsiteX4" fmla="*/ 0 w 5447208"/>
              <a:gd name="connsiteY4" fmla="*/ 0 h 4989464"/>
              <a:gd name="connsiteX0" fmla="*/ 0 w 7380180"/>
              <a:gd name="connsiteY0" fmla="*/ 0 h 5020339"/>
              <a:gd name="connsiteX1" fmla="*/ 7380180 w 7380180"/>
              <a:gd name="connsiteY1" fmla="*/ 32703 h 5020339"/>
              <a:gd name="connsiteX2" fmla="*/ 7380180 w 7380180"/>
              <a:gd name="connsiteY2" fmla="*/ 5020339 h 5020339"/>
              <a:gd name="connsiteX3" fmla="*/ 3709585 w 7380180"/>
              <a:gd name="connsiteY3" fmla="*/ 5004298 h 5020339"/>
              <a:gd name="connsiteX4" fmla="*/ 0 w 7380180"/>
              <a:gd name="connsiteY4" fmla="*/ 0 h 5020339"/>
              <a:gd name="connsiteX0" fmla="*/ 0 w 7380180"/>
              <a:gd name="connsiteY0" fmla="*/ 0 h 5020339"/>
              <a:gd name="connsiteX1" fmla="*/ 7380180 w 7380180"/>
              <a:gd name="connsiteY1" fmla="*/ 32703 h 5020339"/>
              <a:gd name="connsiteX2" fmla="*/ 7380180 w 7380180"/>
              <a:gd name="connsiteY2" fmla="*/ 5020339 h 5020339"/>
              <a:gd name="connsiteX3" fmla="*/ 2239600 w 7380180"/>
              <a:gd name="connsiteY3" fmla="*/ 5004298 h 5020339"/>
              <a:gd name="connsiteX4" fmla="*/ 0 w 7380180"/>
              <a:gd name="connsiteY4" fmla="*/ 0 h 5020339"/>
              <a:gd name="connsiteX0" fmla="*/ 0 w 7067663"/>
              <a:gd name="connsiteY0" fmla="*/ 29053 h 4987636"/>
              <a:gd name="connsiteX1" fmla="*/ 7067663 w 7067663"/>
              <a:gd name="connsiteY1" fmla="*/ 0 h 4987636"/>
              <a:gd name="connsiteX2" fmla="*/ 7067663 w 7067663"/>
              <a:gd name="connsiteY2" fmla="*/ 4987636 h 4987636"/>
              <a:gd name="connsiteX3" fmla="*/ 1927083 w 7067663"/>
              <a:gd name="connsiteY3" fmla="*/ 4971595 h 4987636"/>
              <a:gd name="connsiteX4" fmla="*/ 0 w 7067663"/>
              <a:gd name="connsiteY4" fmla="*/ 29053 h 4987636"/>
              <a:gd name="connsiteX0" fmla="*/ 0 w 7067663"/>
              <a:gd name="connsiteY0" fmla="*/ 29053 h 5002473"/>
              <a:gd name="connsiteX1" fmla="*/ 7067663 w 7067663"/>
              <a:gd name="connsiteY1" fmla="*/ 0 h 5002473"/>
              <a:gd name="connsiteX2" fmla="*/ 7067663 w 7067663"/>
              <a:gd name="connsiteY2" fmla="*/ 4987636 h 5002473"/>
              <a:gd name="connsiteX3" fmla="*/ 1927083 w 7067663"/>
              <a:gd name="connsiteY3" fmla="*/ 5002473 h 5002473"/>
              <a:gd name="connsiteX4" fmla="*/ 0 w 7067663"/>
              <a:gd name="connsiteY4" fmla="*/ 29053 h 5002473"/>
              <a:gd name="connsiteX0" fmla="*/ 0 w 7067663"/>
              <a:gd name="connsiteY0" fmla="*/ 29053 h 4987636"/>
              <a:gd name="connsiteX1" fmla="*/ 7067663 w 7067663"/>
              <a:gd name="connsiteY1" fmla="*/ 0 h 4987636"/>
              <a:gd name="connsiteX2" fmla="*/ 7067663 w 7067663"/>
              <a:gd name="connsiteY2" fmla="*/ 4987636 h 4987636"/>
              <a:gd name="connsiteX3" fmla="*/ 1875620 w 7067663"/>
              <a:gd name="connsiteY3" fmla="*/ 4971598 h 4987636"/>
              <a:gd name="connsiteX4" fmla="*/ 0 w 7067663"/>
              <a:gd name="connsiteY4" fmla="*/ 29053 h 4987636"/>
              <a:gd name="connsiteX0" fmla="*/ 0 w 6673109"/>
              <a:gd name="connsiteY0" fmla="*/ 29053 h 4987636"/>
              <a:gd name="connsiteX1" fmla="*/ 6673109 w 6673109"/>
              <a:gd name="connsiteY1" fmla="*/ 0 h 4987636"/>
              <a:gd name="connsiteX2" fmla="*/ 6673109 w 6673109"/>
              <a:gd name="connsiteY2" fmla="*/ 4987636 h 4987636"/>
              <a:gd name="connsiteX3" fmla="*/ 1481066 w 6673109"/>
              <a:gd name="connsiteY3" fmla="*/ 4971598 h 4987636"/>
              <a:gd name="connsiteX4" fmla="*/ 0 w 6673109"/>
              <a:gd name="connsiteY4" fmla="*/ 29053 h 49876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73109" h="4987636">
                <a:moveTo>
                  <a:pt x="0" y="29053"/>
                </a:moveTo>
                <a:lnTo>
                  <a:pt x="6673109" y="0"/>
                </a:lnTo>
                <a:lnTo>
                  <a:pt x="6673109" y="4987636"/>
                </a:lnTo>
                <a:lnTo>
                  <a:pt x="1481066" y="4971598"/>
                </a:lnTo>
                <a:lnTo>
                  <a:pt x="0" y="29053"/>
                </a:lnTo>
                <a:close/>
              </a:path>
            </a:pathLst>
          </a:custGeom>
          <a:solidFill>
            <a:schemeClr val="bg1">
              <a:alpha val="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矩形 76"/>
          <p:cNvSpPr/>
          <p:nvPr userDrawn="1"/>
        </p:nvSpPr>
        <p:spPr>
          <a:xfrm rot="16200000" flipV="1">
            <a:off x="-1412975" y="1415629"/>
            <a:ext cx="5868367" cy="3037106"/>
          </a:xfrm>
          <a:custGeom>
            <a:avLst/>
            <a:gdLst>
              <a:gd name="connsiteX0" fmla="*/ 0 w 12192000"/>
              <a:gd name="connsiteY0" fmla="*/ 0 h 4987636"/>
              <a:gd name="connsiteX1" fmla="*/ 12192000 w 12192000"/>
              <a:gd name="connsiteY1" fmla="*/ 0 h 4987636"/>
              <a:gd name="connsiteX2" fmla="*/ 12192000 w 12192000"/>
              <a:gd name="connsiteY2" fmla="*/ 4987636 h 4987636"/>
              <a:gd name="connsiteX3" fmla="*/ 0 w 12192000"/>
              <a:gd name="connsiteY3" fmla="*/ 4987636 h 4987636"/>
              <a:gd name="connsiteX4" fmla="*/ 0 w 12192000"/>
              <a:gd name="connsiteY4" fmla="*/ 0 h 4987636"/>
              <a:gd name="connsiteX0" fmla="*/ 0 w 12192000"/>
              <a:gd name="connsiteY0" fmla="*/ 0 h 4987636"/>
              <a:gd name="connsiteX1" fmla="*/ 12192000 w 12192000"/>
              <a:gd name="connsiteY1" fmla="*/ 0 h 4987636"/>
              <a:gd name="connsiteX2" fmla="*/ 12192000 w 12192000"/>
              <a:gd name="connsiteY2" fmla="*/ 4987636 h 4987636"/>
              <a:gd name="connsiteX3" fmla="*/ 5165558 w 12192000"/>
              <a:gd name="connsiteY3" fmla="*/ 4971594 h 4987636"/>
              <a:gd name="connsiteX4" fmla="*/ 0 w 12192000"/>
              <a:gd name="connsiteY4" fmla="*/ 0 h 4987636"/>
              <a:gd name="connsiteX0" fmla="*/ 0 w 8935453"/>
              <a:gd name="connsiteY0" fmla="*/ 0 h 5003678"/>
              <a:gd name="connsiteX1" fmla="*/ 8935453 w 8935453"/>
              <a:gd name="connsiteY1" fmla="*/ 16042 h 5003678"/>
              <a:gd name="connsiteX2" fmla="*/ 8935453 w 8935453"/>
              <a:gd name="connsiteY2" fmla="*/ 5003678 h 5003678"/>
              <a:gd name="connsiteX3" fmla="*/ 1909011 w 8935453"/>
              <a:gd name="connsiteY3" fmla="*/ 4987636 h 5003678"/>
              <a:gd name="connsiteX4" fmla="*/ 0 w 8935453"/>
              <a:gd name="connsiteY4" fmla="*/ 0 h 5003678"/>
              <a:gd name="connsiteX0" fmla="*/ 2486526 w 7026442"/>
              <a:gd name="connsiteY0" fmla="*/ 0 h 5003678"/>
              <a:gd name="connsiteX1" fmla="*/ 7026442 w 7026442"/>
              <a:gd name="connsiteY1" fmla="*/ 16042 h 5003678"/>
              <a:gd name="connsiteX2" fmla="*/ 7026442 w 7026442"/>
              <a:gd name="connsiteY2" fmla="*/ 5003678 h 5003678"/>
              <a:gd name="connsiteX3" fmla="*/ 0 w 7026442"/>
              <a:gd name="connsiteY3" fmla="*/ 4987636 h 5003678"/>
              <a:gd name="connsiteX4" fmla="*/ 2486526 w 7026442"/>
              <a:gd name="connsiteY4" fmla="*/ 0 h 5003678"/>
              <a:gd name="connsiteX0" fmla="*/ 4235115 w 8775031"/>
              <a:gd name="connsiteY0" fmla="*/ 0 h 5003678"/>
              <a:gd name="connsiteX1" fmla="*/ 8775031 w 8775031"/>
              <a:gd name="connsiteY1" fmla="*/ 16042 h 5003678"/>
              <a:gd name="connsiteX2" fmla="*/ 8775031 w 8775031"/>
              <a:gd name="connsiteY2" fmla="*/ 5003678 h 5003678"/>
              <a:gd name="connsiteX3" fmla="*/ 0 w 8775031"/>
              <a:gd name="connsiteY3" fmla="*/ 4987636 h 5003678"/>
              <a:gd name="connsiteX4" fmla="*/ 4235115 w 8775031"/>
              <a:gd name="connsiteY4" fmla="*/ 0 h 5003678"/>
              <a:gd name="connsiteX0" fmla="*/ 3304673 w 8775031"/>
              <a:gd name="connsiteY0" fmla="*/ 0 h 5035762"/>
              <a:gd name="connsiteX1" fmla="*/ 8775031 w 8775031"/>
              <a:gd name="connsiteY1" fmla="*/ 48126 h 5035762"/>
              <a:gd name="connsiteX2" fmla="*/ 8775031 w 8775031"/>
              <a:gd name="connsiteY2" fmla="*/ 5035762 h 5035762"/>
              <a:gd name="connsiteX3" fmla="*/ 0 w 8775031"/>
              <a:gd name="connsiteY3" fmla="*/ 5019720 h 5035762"/>
              <a:gd name="connsiteX4" fmla="*/ 3304673 w 8775031"/>
              <a:gd name="connsiteY4" fmla="*/ 0 h 5035762"/>
              <a:gd name="connsiteX0" fmla="*/ 3316248 w 8775031"/>
              <a:gd name="connsiteY0" fmla="*/ 0 h 5024188"/>
              <a:gd name="connsiteX1" fmla="*/ 8775031 w 8775031"/>
              <a:gd name="connsiteY1" fmla="*/ 36552 h 5024188"/>
              <a:gd name="connsiteX2" fmla="*/ 8775031 w 8775031"/>
              <a:gd name="connsiteY2" fmla="*/ 5024188 h 5024188"/>
              <a:gd name="connsiteX3" fmla="*/ 0 w 8775031"/>
              <a:gd name="connsiteY3" fmla="*/ 5008146 h 5024188"/>
              <a:gd name="connsiteX4" fmla="*/ 3316248 w 8775031"/>
              <a:gd name="connsiteY4" fmla="*/ 0 h 5024188"/>
              <a:gd name="connsiteX0" fmla="*/ 3327823 w 8775031"/>
              <a:gd name="connsiteY0" fmla="*/ 0 h 4989464"/>
              <a:gd name="connsiteX1" fmla="*/ 8775031 w 8775031"/>
              <a:gd name="connsiteY1" fmla="*/ 1828 h 4989464"/>
              <a:gd name="connsiteX2" fmla="*/ 8775031 w 8775031"/>
              <a:gd name="connsiteY2" fmla="*/ 4989464 h 4989464"/>
              <a:gd name="connsiteX3" fmla="*/ 0 w 8775031"/>
              <a:gd name="connsiteY3" fmla="*/ 4973422 h 4989464"/>
              <a:gd name="connsiteX4" fmla="*/ 3327823 w 8775031"/>
              <a:gd name="connsiteY4" fmla="*/ 0 h 4989464"/>
              <a:gd name="connsiteX0" fmla="*/ 0 w 5447208"/>
              <a:gd name="connsiteY0" fmla="*/ 0 h 4989464"/>
              <a:gd name="connsiteX1" fmla="*/ 5447208 w 5447208"/>
              <a:gd name="connsiteY1" fmla="*/ 1828 h 4989464"/>
              <a:gd name="connsiteX2" fmla="*/ 5447208 w 5447208"/>
              <a:gd name="connsiteY2" fmla="*/ 4989464 h 4989464"/>
              <a:gd name="connsiteX3" fmla="*/ 1776613 w 5447208"/>
              <a:gd name="connsiteY3" fmla="*/ 4973423 h 4989464"/>
              <a:gd name="connsiteX4" fmla="*/ 0 w 5447208"/>
              <a:gd name="connsiteY4" fmla="*/ 0 h 4989464"/>
              <a:gd name="connsiteX0" fmla="*/ 0 w 7380180"/>
              <a:gd name="connsiteY0" fmla="*/ 0 h 5020339"/>
              <a:gd name="connsiteX1" fmla="*/ 7380180 w 7380180"/>
              <a:gd name="connsiteY1" fmla="*/ 32703 h 5020339"/>
              <a:gd name="connsiteX2" fmla="*/ 7380180 w 7380180"/>
              <a:gd name="connsiteY2" fmla="*/ 5020339 h 5020339"/>
              <a:gd name="connsiteX3" fmla="*/ 3709585 w 7380180"/>
              <a:gd name="connsiteY3" fmla="*/ 5004298 h 5020339"/>
              <a:gd name="connsiteX4" fmla="*/ 0 w 7380180"/>
              <a:gd name="connsiteY4" fmla="*/ 0 h 5020339"/>
              <a:gd name="connsiteX0" fmla="*/ 0 w 7380180"/>
              <a:gd name="connsiteY0" fmla="*/ 0 h 5020339"/>
              <a:gd name="connsiteX1" fmla="*/ 7380180 w 7380180"/>
              <a:gd name="connsiteY1" fmla="*/ 32703 h 5020339"/>
              <a:gd name="connsiteX2" fmla="*/ 7380180 w 7380180"/>
              <a:gd name="connsiteY2" fmla="*/ 5020339 h 5020339"/>
              <a:gd name="connsiteX3" fmla="*/ 2239600 w 7380180"/>
              <a:gd name="connsiteY3" fmla="*/ 5004298 h 5020339"/>
              <a:gd name="connsiteX4" fmla="*/ 0 w 7380180"/>
              <a:gd name="connsiteY4" fmla="*/ 0 h 5020339"/>
              <a:gd name="connsiteX0" fmla="*/ 0 w 7067663"/>
              <a:gd name="connsiteY0" fmla="*/ 29053 h 4987636"/>
              <a:gd name="connsiteX1" fmla="*/ 7067663 w 7067663"/>
              <a:gd name="connsiteY1" fmla="*/ 0 h 4987636"/>
              <a:gd name="connsiteX2" fmla="*/ 7067663 w 7067663"/>
              <a:gd name="connsiteY2" fmla="*/ 4987636 h 4987636"/>
              <a:gd name="connsiteX3" fmla="*/ 1927083 w 7067663"/>
              <a:gd name="connsiteY3" fmla="*/ 4971595 h 4987636"/>
              <a:gd name="connsiteX4" fmla="*/ 0 w 7067663"/>
              <a:gd name="connsiteY4" fmla="*/ 29053 h 4987636"/>
              <a:gd name="connsiteX0" fmla="*/ 0 w 7067663"/>
              <a:gd name="connsiteY0" fmla="*/ 29053 h 5002473"/>
              <a:gd name="connsiteX1" fmla="*/ 7067663 w 7067663"/>
              <a:gd name="connsiteY1" fmla="*/ 0 h 5002473"/>
              <a:gd name="connsiteX2" fmla="*/ 7067663 w 7067663"/>
              <a:gd name="connsiteY2" fmla="*/ 4987636 h 5002473"/>
              <a:gd name="connsiteX3" fmla="*/ 1927083 w 7067663"/>
              <a:gd name="connsiteY3" fmla="*/ 5002473 h 5002473"/>
              <a:gd name="connsiteX4" fmla="*/ 0 w 7067663"/>
              <a:gd name="connsiteY4" fmla="*/ 29053 h 5002473"/>
              <a:gd name="connsiteX0" fmla="*/ 0 w 7067663"/>
              <a:gd name="connsiteY0" fmla="*/ 29053 h 4987636"/>
              <a:gd name="connsiteX1" fmla="*/ 7067663 w 7067663"/>
              <a:gd name="connsiteY1" fmla="*/ 0 h 4987636"/>
              <a:gd name="connsiteX2" fmla="*/ 7067663 w 7067663"/>
              <a:gd name="connsiteY2" fmla="*/ 4987636 h 4987636"/>
              <a:gd name="connsiteX3" fmla="*/ 1875620 w 7067663"/>
              <a:gd name="connsiteY3" fmla="*/ 4971598 h 4987636"/>
              <a:gd name="connsiteX4" fmla="*/ 0 w 7067663"/>
              <a:gd name="connsiteY4" fmla="*/ 29053 h 4987636"/>
              <a:gd name="connsiteX0" fmla="*/ 0 w 6673109"/>
              <a:gd name="connsiteY0" fmla="*/ 29053 h 4987636"/>
              <a:gd name="connsiteX1" fmla="*/ 6673109 w 6673109"/>
              <a:gd name="connsiteY1" fmla="*/ 0 h 4987636"/>
              <a:gd name="connsiteX2" fmla="*/ 6673109 w 6673109"/>
              <a:gd name="connsiteY2" fmla="*/ 4987636 h 4987636"/>
              <a:gd name="connsiteX3" fmla="*/ 1481066 w 6673109"/>
              <a:gd name="connsiteY3" fmla="*/ 4971598 h 4987636"/>
              <a:gd name="connsiteX4" fmla="*/ 0 w 6673109"/>
              <a:gd name="connsiteY4" fmla="*/ 29053 h 49876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73109" h="4987636">
                <a:moveTo>
                  <a:pt x="0" y="29053"/>
                </a:moveTo>
                <a:lnTo>
                  <a:pt x="6673109" y="0"/>
                </a:lnTo>
                <a:lnTo>
                  <a:pt x="6673109" y="4987636"/>
                </a:lnTo>
                <a:lnTo>
                  <a:pt x="1481066" y="4971598"/>
                </a:lnTo>
                <a:lnTo>
                  <a:pt x="0" y="29053"/>
                </a:lnTo>
                <a:close/>
              </a:path>
            </a:pathLst>
          </a:custGeom>
          <a:solidFill>
            <a:schemeClr val="tx1">
              <a:alpha val="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矩形 2"/>
          <p:cNvSpPr/>
          <p:nvPr userDrawn="1"/>
        </p:nvSpPr>
        <p:spPr>
          <a:xfrm>
            <a:off x="3039762" y="1"/>
            <a:ext cx="9152239" cy="68579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文本占位符 12"/>
          <p:cNvSpPr>
            <a:spLocks noGrp="1"/>
          </p:cNvSpPr>
          <p:nvPr>
            <p:ph type="body" sz="quarter" idx="10" hasCustomPrompt="1"/>
          </p:nvPr>
        </p:nvSpPr>
        <p:spPr>
          <a:xfrm>
            <a:off x="259492" y="474562"/>
            <a:ext cx="2543481" cy="5879939"/>
          </a:xfrm>
          <a:prstGeom prst="rect">
            <a:avLst/>
          </a:prstGeom>
        </p:spPr>
        <p:txBody>
          <a:bodyPr/>
          <a:lstStyle>
            <a:lvl1pPr marL="0" indent="0" algn="ctr">
              <a:lnSpc>
                <a:spcPct val="150000"/>
              </a:lnSpc>
              <a:buNone/>
              <a:defRPr sz="3200" b="1" i="0">
                <a:solidFill>
                  <a:schemeClr val="bg1"/>
                </a:solidFill>
                <a:latin typeface="Source Han Sans CN" charset="-122"/>
                <a:ea typeface="Source Han Sans CN" charset="-122"/>
                <a:cs typeface="Source Han Sans CN" charset="-122"/>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kumimoji="1" lang="zh-CN" altLang="en-US" dirty="0"/>
              <a:t>单击此处编辑本页标题</a:t>
            </a:r>
          </a:p>
        </p:txBody>
      </p:sp>
      <p:sp>
        <p:nvSpPr>
          <p:cNvPr id="5" name="文本占位符 56"/>
          <p:cNvSpPr>
            <a:spLocks noGrp="1"/>
          </p:cNvSpPr>
          <p:nvPr>
            <p:ph type="body" sz="quarter" idx="11" hasCustomPrompt="1"/>
          </p:nvPr>
        </p:nvSpPr>
        <p:spPr>
          <a:xfrm>
            <a:off x="3372062" y="474562"/>
            <a:ext cx="8250850" cy="5879939"/>
          </a:xfrm>
          <a:prstGeom prst="rect">
            <a:avLst/>
          </a:prstGeom>
        </p:spPr>
        <p:txBody>
          <a:bodyPr/>
          <a:lstStyle>
            <a:lvl1pPr marL="342900" marR="0" indent="-342900" algn="l" defTabSz="914400" rtl="0" eaLnBrk="1" fontAlgn="auto" latinLnBrk="0" hangingPunct="1">
              <a:lnSpc>
                <a:spcPct val="150000"/>
              </a:lnSpc>
              <a:spcBef>
                <a:spcPts val="1000"/>
              </a:spcBef>
              <a:spcAft>
                <a:spcPts val="0"/>
              </a:spcAft>
              <a:buClrTx/>
              <a:buSzTx/>
              <a:buFont typeface="Arial" charset="0"/>
              <a:buChar char="•"/>
              <a:tabLst/>
              <a:defRPr sz="2400" b="0" i="0">
                <a:latin typeface="Source Han Sans CN Medium" charset="-122"/>
                <a:ea typeface="Source Han Sans CN Medium" charset="-122"/>
                <a:cs typeface="Source Han Sans CN Medium" charset="-122"/>
              </a:defRPr>
            </a:lvl1pPr>
          </a:lstStyle>
          <a:p>
            <a:pPr lvl="0"/>
            <a:r>
              <a:rPr kumimoji="1" lang="zh-CN" altLang="en-US" dirty="0"/>
              <a:t>单击此处编辑步骤、知识点</a:t>
            </a:r>
            <a:endParaRPr kumimoji="1" lang="en-US" altLang="zh-CN" dirty="0"/>
          </a:p>
        </p:txBody>
      </p:sp>
    </p:spTree>
    <p:extLst>
      <p:ext uri="{BB962C8B-B14F-4D97-AF65-F5344CB8AC3E}">
        <p14:creationId xmlns:p14="http://schemas.microsoft.com/office/powerpoint/2010/main" val="19256812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内容版面右左">
    <p:spTree>
      <p:nvGrpSpPr>
        <p:cNvPr id="1" name=""/>
        <p:cNvGrpSpPr/>
        <p:nvPr/>
      </p:nvGrpSpPr>
      <p:grpSpPr>
        <a:xfrm>
          <a:off x="0" y="0"/>
          <a:ext cx="0" cy="0"/>
          <a:chOff x="0" y="0"/>
          <a:chExt cx="0" cy="0"/>
        </a:xfrm>
      </p:grpSpPr>
      <p:sp>
        <p:nvSpPr>
          <p:cNvPr id="6" name="矩形 76"/>
          <p:cNvSpPr/>
          <p:nvPr userDrawn="1"/>
        </p:nvSpPr>
        <p:spPr>
          <a:xfrm rot="5400000" flipV="1">
            <a:off x="9090949" y="3756952"/>
            <a:ext cx="4207397" cy="1994703"/>
          </a:xfrm>
          <a:custGeom>
            <a:avLst/>
            <a:gdLst>
              <a:gd name="connsiteX0" fmla="*/ 0 w 12192000"/>
              <a:gd name="connsiteY0" fmla="*/ 0 h 4987636"/>
              <a:gd name="connsiteX1" fmla="*/ 12192000 w 12192000"/>
              <a:gd name="connsiteY1" fmla="*/ 0 h 4987636"/>
              <a:gd name="connsiteX2" fmla="*/ 12192000 w 12192000"/>
              <a:gd name="connsiteY2" fmla="*/ 4987636 h 4987636"/>
              <a:gd name="connsiteX3" fmla="*/ 0 w 12192000"/>
              <a:gd name="connsiteY3" fmla="*/ 4987636 h 4987636"/>
              <a:gd name="connsiteX4" fmla="*/ 0 w 12192000"/>
              <a:gd name="connsiteY4" fmla="*/ 0 h 4987636"/>
              <a:gd name="connsiteX0" fmla="*/ 0 w 12192000"/>
              <a:gd name="connsiteY0" fmla="*/ 0 h 4987636"/>
              <a:gd name="connsiteX1" fmla="*/ 12192000 w 12192000"/>
              <a:gd name="connsiteY1" fmla="*/ 0 h 4987636"/>
              <a:gd name="connsiteX2" fmla="*/ 12192000 w 12192000"/>
              <a:gd name="connsiteY2" fmla="*/ 4987636 h 4987636"/>
              <a:gd name="connsiteX3" fmla="*/ 5165558 w 12192000"/>
              <a:gd name="connsiteY3" fmla="*/ 4971594 h 4987636"/>
              <a:gd name="connsiteX4" fmla="*/ 0 w 12192000"/>
              <a:gd name="connsiteY4" fmla="*/ 0 h 4987636"/>
              <a:gd name="connsiteX0" fmla="*/ 0 w 8935453"/>
              <a:gd name="connsiteY0" fmla="*/ 0 h 5003678"/>
              <a:gd name="connsiteX1" fmla="*/ 8935453 w 8935453"/>
              <a:gd name="connsiteY1" fmla="*/ 16042 h 5003678"/>
              <a:gd name="connsiteX2" fmla="*/ 8935453 w 8935453"/>
              <a:gd name="connsiteY2" fmla="*/ 5003678 h 5003678"/>
              <a:gd name="connsiteX3" fmla="*/ 1909011 w 8935453"/>
              <a:gd name="connsiteY3" fmla="*/ 4987636 h 5003678"/>
              <a:gd name="connsiteX4" fmla="*/ 0 w 8935453"/>
              <a:gd name="connsiteY4" fmla="*/ 0 h 5003678"/>
              <a:gd name="connsiteX0" fmla="*/ 2486526 w 7026442"/>
              <a:gd name="connsiteY0" fmla="*/ 0 h 5003678"/>
              <a:gd name="connsiteX1" fmla="*/ 7026442 w 7026442"/>
              <a:gd name="connsiteY1" fmla="*/ 16042 h 5003678"/>
              <a:gd name="connsiteX2" fmla="*/ 7026442 w 7026442"/>
              <a:gd name="connsiteY2" fmla="*/ 5003678 h 5003678"/>
              <a:gd name="connsiteX3" fmla="*/ 0 w 7026442"/>
              <a:gd name="connsiteY3" fmla="*/ 4987636 h 5003678"/>
              <a:gd name="connsiteX4" fmla="*/ 2486526 w 7026442"/>
              <a:gd name="connsiteY4" fmla="*/ 0 h 5003678"/>
              <a:gd name="connsiteX0" fmla="*/ 4235115 w 8775031"/>
              <a:gd name="connsiteY0" fmla="*/ 0 h 5003678"/>
              <a:gd name="connsiteX1" fmla="*/ 8775031 w 8775031"/>
              <a:gd name="connsiteY1" fmla="*/ 16042 h 5003678"/>
              <a:gd name="connsiteX2" fmla="*/ 8775031 w 8775031"/>
              <a:gd name="connsiteY2" fmla="*/ 5003678 h 5003678"/>
              <a:gd name="connsiteX3" fmla="*/ 0 w 8775031"/>
              <a:gd name="connsiteY3" fmla="*/ 4987636 h 5003678"/>
              <a:gd name="connsiteX4" fmla="*/ 4235115 w 8775031"/>
              <a:gd name="connsiteY4" fmla="*/ 0 h 5003678"/>
              <a:gd name="connsiteX0" fmla="*/ 3304673 w 8775031"/>
              <a:gd name="connsiteY0" fmla="*/ 0 h 5035762"/>
              <a:gd name="connsiteX1" fmla="*/ 8775031 w 8775031"/>
              <a:gd name="connsiteY1" fmla="*/ 48126 h 5035762"/>
              <a:gd name="connsiteX2" fmla="*/ 8775031 w 8775031"/>
              <a:gd name="connsiteY2" fmla="*/ 5035762 h 5035762"/>
              <a:gd name="connsiteX3" fmla="*/ 0 w 8775031"/>
              <a:gd name="connsiteY3" fmla="*/ 5019720 h 5035762"/>
              <a:gd name="connsiteX4" fmla="*/ 3304673 w 8775031"/>
              <a:gd name="connsiteY4" fmla="*/ 0 h 5035762"/>
              <a:gd name="connsiteX0" fmla="*/ 3316248 w 8775031"/>
              <a:gd name="connsiteY0" fmla="*/ 0 h 5024188"/>
              <a:gd name="connsiteX1" fmla="*/ 8775031 w 8775031"/>
              <a:gd name="connsiteY1" fmla="*/ 36552 h 5024188"/>
              <a:gd name="connsiteX2" fmla="*/ 8775031 w 8775031"/>
              <a:gd name="connsiteY2" fmla="*/ 5024188 h 5024188"/>
              <a:gd name="connsiteX3" fmla="*/ 0 w 8775031"/>
              <a:gd name="connsiteY3" fmla="*/ 5008146 h 5024188"/>
              <a:gd name="connsiteX4" fmla="*/ 3316248 w 8775031"/>
              <a:gd name="connsiteY4" fmla="*/ 0 h 5024188"/>
              <a:gd name="connsiteX0" fmla="*/ 3327823 w 8775031"/>
              <a:gd name="connsiteY0" fmla="*/ 0 h 4989464"/>
              <a:gd name="connsiteX1" fmla="*/ 8775031 w 8775031"/>
              <a:gd name="connsiteY1" fmla="*/ 1828 h 4989464"/>
              <a:gd name="connsiteX2" fmla="*/ 8775031 w 8775031"/>
              <a:gd name="connsiteY2" fmla="*/ 4989464 h 4989464"/>
              <a:gd name="connsiteX3" fmla="*/ 0 w 8775031"/>
              <a:gd name="connsiteY3" fmla="*/ 4973422 h 4989464"/>
              <a:gd name="connsiteX4" fmla="*/ 3327823 w 8775031"/>
              <a:gd name="connsiteY4" fmla="*/ 0 h 4989464"/>
              <a:gd name="connsiteX0" fmla="*/ 0 w 5447208"/>
              <a:gd name="connsiteY0" fmla="*/ 0 h 4989464"/>
              <a:gd name="connsiteX1" fmla="*/ 5447208 w 5447208"/>
              <a:gd name="connsiteY1" fmla="*/ 1828 h 4989464"/>
              <a:gd name="connsiteX2" fmla="*/ 5447208 w 5447208"/>
              <a:gd name="connsiteY2" fmla="*/ 4989464 h 4989464"/>
              <a:gd name="connsiteX3" fmla="*/ 1776613 w 5447208"/>
              <a:gd name="connsiteY3" fmla="*/ 4973423 h 4989464"/>
              <a:gd name="connsiteX4" fmla="*/ 0 w 5447208"/>
              <a:gd name="connsiteY4" fmla="*/ 0 h 4989464"/>
              <a:gd name="connsiteX0" fmla="*/ 0 w 7380180"/>
              <a:gd name="connsiteY0" fmla="*/ 0 h 5020339"/>
              <a:gd name="connsiteX1" fmla="*/ 7380180 w 7380180"/>
              <a:gd name="connsiteY1" fmla="*/ 32703 h 5020339"/>
              <a:gd name="connsiteX2" fmla="*/ 7380180 w 7380180"/>
              <a:gd name="connsiteY2" fmla="*/ 5020339 h 5020339"/>
              <a:gd name="connsiteX3" fmla="*/ 3709585 w 7380180"/>
              <a:gd name="connsiteY3" fmla="*/ 5004298 h 5020339"/>
              <a:gd name="connsiteX4" fmla="*/ 0 w 7380180"/>
              <a:gd name="connsiteY4" fmla="*/ 0 h 5020339"/>
              <a:gd name="connsiteX0" fmla="*/ 0 w 7380180"/>
              <a:gd name="connsiteY0" fmla="*/ 0 h 5020339"/>
              <a:gd name="connsiteX1" fmla="*/ 7380180 w 7380180"/>
              <a:gd name="connsiteY1" fmla="*/ 32703 h 5020339"/>
              <a:gd name="connsiteX2" fmla="*/ 7380180 w 7380180"/>
              <a:gd name="connsiteY2" fmla="*/ 5020339 h 5020339"/>
              <a:gd name="connsiteX3" fmla="*/ 2239600 w 7380180"/>
              <a:gd name="connsiteY3" fmla="*/ 5004298 h 5020339"/>
              <a:gd name="connsiteX4" fmla="*/ 0 w 7380180"/>
              <a:gd name="connsiteY4" fmla="*/ 0 h 5020339"/>
              <a:gd name="connsiteX0" fmla="*/ 0 w 7067663"/>
              <a:gd name="connsiteY0" fmla="*/ 29053 h 4987636"/>
              <a:gd name="connsiteX1" fmla="*/ 7067663 w 7067663"/>
              <a:gd name="connsiteY1" fmla="*/ 0 h 4987636"/>
              <a:gd name="connsiteX2" fmla="*/ 7067663 w 7067663"/>
              <a:gd name="connsiteY2" fmla="*/ 4987636 h 4987636"/>
              <a:gd name="connsiteX3" fmla="*/ 1927083 w 7067663"/>
              <a:gd name="connsiteY3" fmla="*/ 4971595 h 4987636"/>
              <a:gd name="connsiteX4" fmla="*/ 0 w 7067663"/>
              <a:gd name="connsiteY4" fmla="*/ 29053 h 4987636"/>
              <a:gd name="connsiteX0" fmla="*/ 0 w 7067663"/>
              <a:gd name="connsiteY0" fmla="*/ 29053 h 5002473"/>
              <a:gd name="connsiteX1" fmla="*/ 7067663 w 7067663"/>
              <a:gd name="connsiteY1" fmla="*/ 0 h 5002473"/>
              <a:gd name="connsiteX2" fmla="*/ 7067663 w 7067663"/>
              <a:gd name="connsiteY2" fmla="*/ 4987636 h 5002473"/>
              <a:gd name="connsiteX3" fmla="*/ 1927083 w 7067663"/>
              <a:gd name="connsiteY3" fmla="*/ 5002473 h 5002473"/>
              <a:gd name="connsiteX4" fmla="*/ 0 w 7067663"/>
              <a:gd name="connsiteY4" fmla="*/ 29053 h 5002473"/>
              <a:gd name="connsiteX0" fmla="*/ 0 w 7067663"/>
              <a:gd name="connsiteY0" fmla="*/ 29053 h 4987636"/>
              <a:gd name="connsiteX1" fmla="*/ 7067663 w 7067663"/>
              <a:gd name="connsiteY1" fmla="*/ 0 h 4987636"/>
              <a:gd name="connsiteX2" fmla="*/ 7067663 w 7067663"/>
              <a:gd name="connsiteY2" fmla="*/ 4987636 h 4987636"/>
              <a:gd name="connsiteX3" fmla="*/ 1875620 w 7067663"/>
              <a:gd name="connsiteY3" fmla="*/ 4971598 h 4987636"/>
              <a:gd name="connsiteX4" fmla="*/ 0 w 7067663"/>
              <a:gd name="connsiteY4" fmla="*/ 29053 h 4987636"/>
              <a:gd name="connsiteX0" fmla="*/ 0 w 6673109"/>
              <a:gd name="connsiteY0" fmla="*/ 29053 h 4987636"/>
              <a:gd name="connsiteX1" fmla="*/ 6673109 w 6673109"/>
              <a:gd name="connsiteY1" fmla="*/ 0 h 4987636"/>
              <a:gd name="connsiteX2" fmla="*/ 6673109 w 6673109"/>
              <a:gd name="connsiteY2" fmla="*/ 4987636 h 4987636"/>
              <a:gd name="connsiteX3" fmla="*/ 1481066 w 6673109"/>
              <a:gd name="connsiteY3" fmla="*/ 4971598 h 4987636"/>
              <a:gd name="connsiteX4" fmla="*/ 0 w 6673109"/>
              <a:gd name="connsiteY4" fmla="*/ 29053 h 49876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73109" h="4987636">
                <a:moveTo>
                  <a:pt x="0" y="29053"/>
                </a:moveTo>
                <a:lnTo>
                  <a:pt x="6673109" y="0"/>
                </a:lnTo>
                <a:lnTo>
                  <a:pt x="6673109" y="4987636"/>
                </a:lnTo>
                <a:lnTo>
                  <a:pt x="1481066" y="4971598"/>
                </a:lnTo>
                <a:lnTo>
                  <a:pt x="0" y="29053"/>
                </a:lnTo>
                <a:close/>
              </a:path>
            </a:pathLst>
          </a:custGeom>
          <a:solidFill>
            <a:schemeClr val="bg1">
              <a:alpha val="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矩形 76"/>
          <p:cNvSpPr/>
          <p:nvPr userDrawn="1"/>
        </p:nvSpPr>
        <p:spPr>
          <a:xfrm rot="16200000">
            <a:off x="7492861" y="1169223"/>
            <a:ext cx="5868367" cy="3529913"/>
          </a:xfrm>
          <a:custGeom>
            <a:avLst/>
            <a:gdLst>
              <a:gd name="connsiteX0" fmla="*/ 0 w 12192000"/>
              <a:gd name="connsiteY0" fmla="*/ 0 h 4987636"/>
              <a:gd name="connsiteX1" fmla="*/ 12192000 w 12192000"/>
              <a:gd name="connsiteY1" fmla="*/ 0 h 4987636"/>
              <a:gd name="connsiteX2" fmla="*/ 12192000 w 12192000"/>
              <a:gd name="connsiteY2" fmla="*/ 4987636 h 4987636"/>
              <a:gd name="connsiteX3" fmla="*/ 0 w 12192000"/>
              <a:gd name="connsiteY3" fmla="*/ 4987636 h 4987636"/>
              <a:gd name="connsiteX4" fmla="*/ 0 w 12192000"/>
              <a:gd name="connsiteY4" fmla="*/ 0 h 4987636"/>
              <a:gd name="connsiteX0" fmla="*/ 0 w 12192000"/>
              <a:gd name="connsiteY0" fmla="*/ 0 h 4987636"/>
              <a:gd name="connsiteX1" fmla="*/ 12192000 w 12192000"/>
              <a:gd name="connsiteY1" fmla="*/ 0 h 4987636"/>
              <a:gd name="connsiteX2" fmla="*/ 12192000 w 12192000"/>
              <a:gd name="connsiteY2" fmla="*/ 4987636 h 4987636"/>
              <a:gd name="connsiteX3" fmla="*/ 5165558 w 12192000"/>
              <a:gd name="connsiteY3" fmla="*/ 4971594 h 4987636"/>
              <a:gd name="connsiteX4" fmla="*/ 0 w 12192000"/>
              <a:gd name="connsiteY4" fmla="*/ 0 h 4987636"/>
              <a:gd name="connsiteX0" fmla="*/ 0 w 8935453"/>
              <a:gd name="connsiteY0" fmla="*/ 0 h 5003678"/>
              <a:gd name="connsiteX1" fmla="*/ 8935453 w 8935453"/>
              <a:gd name="connsiteY1" fmla="*/ 16042 h 5003678"/>
              <a:gd name="connsiteX2" fmla="*/ 8935453 w 8935453"/>
              <a:gd name="connsiteY2" fmla="*/ 5003678 h 5003678"/>
              <a:gd name="connsiteX3" fmla="*/ 1909011 w 8935453"/>
              <a:gd name="connsiteY3" fmla="*/ 4987636 h 5003678"/>
              <a:gd name="connsiteX4" fmla="*/ 0 w 8935453"/>
              <a:gd name="connsiteY4" fmla="*/ 0 h 5003678"/>
              <a:gd name="connsiteX0" fmla="*/ 2486526 w 7026442"/>
              <a:gd name="connsiteY0" fmla="*/ 0 h 5003678"/>
              <a:gd name="connsiteX1" fmla="*/ 7026442 w 7026442"/>
              <a:gd name="connsiteY1" fmla="*/ 16042 h 5003678"/>
              <a:gd name="connsiteX2" fmla="*/ 7026442 w 7026442"/>
              <a:gd name="connsiteY2" fmla="*/ 5003678 h 5003678"/>
              <a:gd name="connsiteX3" fmla="*/ 0 w 7026442"/>
              <a:gd name="connsiteY3" fmla="*/ 4987636 h 5003678"/>
              <a:gd name="connsiteX4" fmla="*/ 2486526 w 7026442"/>
              <a:gd name="connsiteY4" fmla="*/ 0 h 5003678"/>
              <a:gd name="connsiteX0" fmla="*/ 4235115 w 8775031"/>
              <a:gd name="connsiteY0" fmla="*/ 0 h 5003678"/>
              <a:gd name="connsiteX1" fmla="*/ 8775031 w 8775031"/>
              <a:gd name="connsiteY1" fmla="*/ 16042 h 5003678"/>
              <a:gd name="connsiteX2" fmla="*/ 8775031 w 8775031"/>
              <a:gd name="connsiteY2" fmla="*/ 5003678 h 5003678"/>
              <a:gd name="connsiteX3" fmla="*/ 0 w 8775031"/>
              <a:gd name="connsiteY3" fmla="*/ 4987636 h 5003678"/>
              <a:gd name="connsiteX4" fmla="*/ 4235115 w 8775031"/>
              <a:gd name="connsiteY4" fmla="*/ 0 h 5003678"/>
              <a:gd name="connsiteX0" fmla="*/ 3304673 w 8775031"/>
              <a:gd name="connsiteY0" fmla="*/ 0 h 5035762"/>
              <a:gd name="connsiteX1" fmla="*/ 8775031 w 8775031"/>
              <a:gd name="connsiteY1" fmla="*/ 48126 h 5035762"/>
              <a:gd name="connsiteX2" fmla="*/ 8775031 w 8775031"/>
              <a:gd name="connsiteY2" fmla="*/ 5035762 h 5035762"/>
              <a:gd name="connsiteX3" fmla="*/ 0 w 8775031"/>
              <a:gd name="connsiteY3" fmla="*/ 5019720 h 5035762"/>
              <a:gd name="connsiteX4" fmla="*/ 3304673 w 8775031"/>
              <a:gd name="connsiteY4" fmla="*/ 0 h 5035762"/>
              <a:gd name="connsiteX0" fmla="*/ 3316248 w 8775031"/>
              <a:gd name="connsiteY0" fmla="*/ 0 h 5024188"/>
              <a:gd name="connsiteX1" fmla="*/ 8775031 w 8775031"/>
              <a:gd name="connsiteY1" fmla="*/ 36552 h 5024188"/>
              <a:gd name="connsiteX2" fmla="*/ 8775031 w 8775031"/>
              <a:gd name="connsiteY2" fmla="*/ 5024188 h 5024188"/>
              <a:gd name="connsiteX3" fmla="*/ 0 w 8775031"/>
              <a:gd name="connsiteY3" fmla="*/ 5008146 h 5024188"/>
              <a:gd name="connsiteX4" fmla="*/ 3316248 w 8775031"/>
              <a:gd name="connsiteY4" fmla="*/ 0 h 5024188"/>
              <a:gd name="connsiteX0" fmla="*/ 3327823 w 8775031"/>
              <a:gd name="connsiteY0" fmla="*/ 0 h 4989464"/>
              <a:gd name="connsiteX1" fmla="*/ 8775031 w 8775031"/>
              <a:gd name="connsiteY1" fmla="*/ 1828 h 4989464"/>
              <a:gd name="connsiteX2" fmla="*/ 8775031 w 8775031"/>
              <a:gd name="connsiteY2" fmla="*/ 4989464 h 4989464"/>
              <a:gd name="connsiteX3" fmla="*/ 0 w 8775031"/>
              <a:gd name="connsiteY3" fmla="*/ 4973422 h 4989464"/>
              <a:gd name="connsiteX4" fmla="*/ 3327823 w 8775031"/>
              <a:gd name="connsiteY4" fmla="*/ 0 h 4989464"/>
              <a:gd name="connsiteX0" fmla="*/ 0 w 5447208"/>
              <a:gd name="connsiteY0" fmla="*/ 0 h 4989464"/>
              <a:gd name="connsiteX1" fmla="*/ 5447208 w 5447208"/>
              <a:gd name="connsiteY1" fmla="*/ 1828 h 4989464"/>
              <a:gd name="connsiteX2" fmla="*/ 5447208 w 5447208"/>
              <a:gd name="connsiteY2" fmla="*/ 4989464 h 4989464"/>
              <a:gd name="connsiteX3" fmla="*/ 1776613 w 5447208"/>
              <a:gd name="connsiteY3" fmla="*/ 4973423 h 4989464"/>
              <a:gd name="connsiteX4" fmla="*/ 0 w 5447208"/>
              <a:gd name="connsiteY4" fmla="*/ 0 h 4989464"/>
              <a:gd name="connsiteX0" fmla="*/ 0 w 7380180"/>
              <a:gd name="connsiteY0" fmla="*/ 0 h 5020339"/>
              <a:gd name="connsiteX1" fmla="*/ 7380180 w 7380180"/>
              <a:gd name="connsiteY1" fmla="*/ 32703 h 5020339"/>
              <a:gd name="connsiteX2" fmla="*/ 7380180 w 7380180"/>
              <a:gd name="connsiteY2" fmla="*/ 5020339 h 5020339"/>
              <a:gd name="connsiteX3" fmla="*/ 3709585 w 7380180"/>
              <a:gd name="connsiteY3" fmla="*/ 5004298 h 5020339"/>
              <a:gd name="connsiteX4" fmla="*/ 0 w 7380180"/>
              <a:gd name="connsiteY4" fmla="*/ 0 h 5020339"/>
              <a:gd name="connsiteX0" fmla="*/ 0 w 7380180"/>
              <a:gd name="connsiteY0" fmla="*/ 0 h 5020339"/>
              <a:gd name="connsiteX1" fmla="*/ 7380180 w 7380180"/>
              <a:gd name="connsiteY1" fmla="*/ 32703 h 5020339"/>
              <a:gd name="connsiteX2" fmla="*/ 7380180 w 7380180"/>
              <a:gd name="connsiteY2" fmla="*/ 5020339 h 5020339"/>
              <a:gd name="connsiteX3" fmla="*/ 2239600 w 7380180"/>
              <a:gd name="connsiteY3" fmla="*/ 5004298 h 5020339"/>
              <a:gd name="connsiteX4" fmla="*/ 0 w 7380180"/>
              <a:gd name="connsiteY4" fmla="*/ 0 h 5020339"/>
              <a:gd name="connsiteX0" fmla="*/ 0 w 7067663"/>
              <a:gd name="connsiteY0" fmla="*/ 29053 h 4987636"/>
              <a:gd name="connsiteX1" fmla="*/ 7067663 w 7067663"/>
              <a:gd name="connsiteY1" fmla="*/ 0 h 4987636"/>
              <a:gd name="connsiteX2" fmla="*/ 7067663 w 7067663"/>
              <a:gd name="connsiteY2" fmla="*/ 4987636 h 4987636"/>
              <a:gd name="connsiteX3" fmla="*/ 1927083 w 7067663"/>
              <a:gd name="connsiteY3" fmla="*/ 4971595 h 4987636"/>
              <a:gd name="connsiteX4" fmla="*/ 0 w 7067663"/>
              <a:gd name="connsiteY4" fmla="*/ 29053 h 4987636"/>
              <a:gd name="connsiteX0" fmla="*/ 0 w 7067663"/>
              <a:gd name="connsiteY0" fmla="*/ 29053 h 5002473"/>
              <a:gd name="connsiteX1" fmla="*/ 7067663 w 7067663"/>
              <a:gd name="connsiteY1" fmla="*/ 0 h 5002473"/>
              <a:gd name="connsiteX2" fmla="*/ 7067663 w 7067663"/>
              <a:gd name="connsiteY2" fmla="*/ 4987636 h 5002473"/>
              <a:gd name="connsiteX3" fmla="*/ 1927083 w 7067663"/>
              <a:gd name="connsiteY3" fmla="*/ 5002473 h 5002473"/>
              <a:gd name="connsiteX4" fmla="*/ 0 w 7067663"/>
              <a:gd name="connsiteY4" fmla="*/ 29053 h 5002473"/>
              <a:gd name="connsiteX0" fmla="*/ 0 w 7067663"/>
              <a:gd name="connsiteY0" fmla="*/ 29053 h 4987636"/>
              <a:gd name="connsiteX1" fmla="*/ 7067663 w 7067663"/>
              <a:gd name="connsiteY1" fmla="*/ 0 h 4987636"/>
              <a:gd name="connsiteX2" fmla="*/ 7067663 w 7067663"/>
              <a:gd name="connsiteY2" fmla="*/ 4987636 h 4987636"/>
              <a:gd name="connsiteX3" fmla="*/ 1875620 w 7067663"/>
              <a:gd name="connsiteY3" fmla="*/ 4971598 h 4987636"/>
              <a:gd name="connsiteX4" fmla="*/ 0 w 7067663"/>
              <a:gd name="connsiteY4" fmla="*/ 29053 h 4987636"/>
              <a:gd name="connsiteX0" fmla="*/ 0 w 6673109"/>
              <a:gd name="connsiteY0" fmla="*/ 29053 h 4987636"/>
              <a:gd name="connsiteX1" fmla="*/ 6673109 w 6673109"/>
              <a:gd name="connsiteY1" fmla="*/ 0 h 4987636"/>
              <a:gd name="connsiteX2" fmla="*/ 6673109 w 6673109"/>
              <a:gd name="connsiteY2" fmla="*/ 4987636 h 4987636"/>
              <a:gd name="connsiteX3" fmla="*/ 1481066 w 6673109"/>
              <a:gd name="connsiteY3" fmla="*/ 4971598 h 4987636"/>
              <a:gd name="connsiteX4" fmla="*/ 0 w 6673109"/>
              <a:gd name="connsiteY4" fmla="*/ 29053 h 49876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73109" h="4987636">
                <a:moveTo>
                  <a:pt x="0" y="29053"/>
                </a:moveTo>
                <a:lnTo>
                  <a:pt x="6673109" y="0"/>
                </a:lnTo>
                <a:lnTo>
                  <a:pt x="6673109" y="4987636"/>
                </a:lnTo>
                <a:lnTo>
                  <a:pt x="1481066" y="4971598"/>
                </a:lnTo>
                <a:lnTo>
                  <a:pt x="0" y="29053"/>
                </a:lnTo>
                <a:close/>
              </a:path>
            </a:pathLst>
          </a:custGeom>
          <a:solidFill>
            <a:schemeClr val="tx1">
              <a:alpha val="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矩形 2"/>
          <p:cNvSpPr/>
          <p:nvPr userDrawn="1"/>
        </p:nvSpPr>
        <p:spPr>
          <a:xfrm>
            <a:off x="0" y="0"/>
            <a:ext cx="8662086" cy="68579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文本占位符 12"/>
          <p:cNvSpPr>
            <a:spLocks noGrp="1"/>
          </p:cNvSpPr>
          <p:nvPr>
            <p:ph type="body" sz="quarter" idx="10" hasCustomPrompt="1"/>
          </p:nvPr>
        </p:nvSpPr>
        <p:spPr>
          <a:xfrm>
            <a:off x="8958649" y="474563"/>
            <a:ext cx="2664262" cy="5879938"/>
          </a:xfrm>
          <a:prstGeom prst="rect">
            <a:avLst/>
          </a:prstGeom>
        </p:spPr>
        <p:txBody>
          <a:bodyPr/>
          <a:lstStyle>
            <a:lvl1pPr marL="0" indent="0" algn="l">
              <a:lnSpc>
                <a:spcPct val="150000"/>
              </a:lnSpc>
              <a:buNone/>
              <a:defRPr sz="3200" b="1" i="0">
                <a:solidFill>
                  <a:schemeClr val="bg1"/>
                </a:solidFill>
                <a:latin typeface="Source Han Sans CN" charset="-122"/>
                <a:ea typeface="Source Han Sans CN" charset="-122"/>
                <a:cs typeface="Source Han Sans CN" charset="-122"/>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kumimoji="1" lang="zh-CN" altLang="en-US" dirty="0"/>
              <a:t>单击此处编辑本页标题</a:t>
            </a:r>
          </a:p>
        </p:txBody>
      </p:sp>
      <p:sp>
        <p:nvSpPr>
          <p:cNvPr id="5" name="文本占位符 56"/>
          <p:cNvSpPr>
            <a:spLocks noGrp="1"/>
          </p:cNvSpPr>
          <p:nvPr>
            <p:ph type="body" sz="quarter" idx="11" hasCustomPrompt="1"/>
          </p:nvPr>
        </p:nvSpPr>
        <p:spPr>
          <a:xfrm>
            <a:off x="603812" y="474562"/>
            <a:ext cx="7662858" cy="5879939"/>
          </a:xfrm>
          <a:prstGeom prst="rect">
            <a:avLst/>
          </a:prstGeom>
        </p:spPr>
        <p:txBody>
          <a:bodyPr/>
          <a:lstStyle>
            <a:lvl1pPr marL="342900" marR="0" indent="-342900" algn="l" defTabSz="914400" rtl="0" eaLnBrk="1" fontAlgn="auto" latinLnBrk="0" hangingPunct="1">
              <a:lnSpc>
                <a:spcPct val="150000"/>
              </a:lnSpc>
              <a:spcBef>
                <a:spcPts val="1000"/>
              </a:spcBef>
              <a:spcAft>
                <a:spcPts val="0"/>
              </a:spcAft>
              <a:buClrTx/>
              <a:buSzTx/>
              <a:buFont typeface="Arial" charset="0"/>
              <a:buChar char="•"/>
              <a:tabLst/>
              <a:defRPr sz="2400" b="0" i="0">
                <a:latin typeface="Source Han Sans CN Medium" charset="-122"/>
                <a:ea typeface="Source Han Sans CN Medium" charset="-122"/>
                <a:cs typeface="Source Han Sans CN Medium" charset="-122"/>
              </a:defRPr>
            </a:lvl1pPr>
          </a:lstStyle>
          <a:p>
            <a:pPr lvl="0"/>
            <a:r>
              <a:rPr kumimoji="1" lang="zh-CN" altLang="en-US" dirty="0"/>
              <a:t>单击此处编辑步骤、知识点</a:t>
            </a:r>
            <a:endParaRPr kumimoji="1" lang="en-US" altLang="zh-CN" dirty="0"/>
          </a:p>
        </p:txBody>
      </p:sp>
    </p:spTree>
    <p:extLst>
      <p:ext uri="{BB962C8B-B14F-4D97-AF65-F5344CB8AC3E}">
        <p14:creationId xmlns:p14="http://schemas.microsoft.com/office/powerpoint/2010/main" val="1270916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全屏版面文字">
    <p:spTree>
      <p:nvGrpSpPr>
        <p:cNvPr id="1" name=""/>
        <p:cNvGrpSpPr/>
        <p:nvPr/>
      </p:nvGrpSpPr>
      <p:grpSpPr>
        <a:xfrm>
          <a:off x="0" y="0"/>
          <a:ext cx="0" cy="0"/>
          <a:chOff x="0" y="0"/>
          <a:chExt cx="0" cy="0"/>
        </a:xfrm>
      </p:grpSpPr>
      <p:sp>
        <p:nvSpPr>
          <p:cNvPr id="6" name="矩形 76"/>
          <p:cNvSpPr/>
          <p:nvPr userDrawn="1"/>
        </p:nvSpPr>
        <p:spPr>
          <a:xfrm flipH="1" flipV="1">
            <a:off x="-1" y="0"/>
            <a:ext cx="10833904" cy="6829064"/>
          </a:xfrm>
          <a:custGeom>
            <a:avLst/>
            <a:gdLst>
              <a:gd name="connsiteX0" fmla="*/ 0 w 12192000"/>
              <a:gd name="connsiteY0" fmla="*/ 0 h 4987636"/>
              <a:gd name="connsiteX1" fmla="*/ 12192000 w 12192000"/>
              <a:gd name="connsiteY1" fmla="*/ 0 h 4987636"/>
              <a:gd name="connsiteX2" fmla="*/ 12192000 w 12192000"/>
              <a:gd name="connsiteY2" fmla="*/ 4987636 h 4987636"/>
              <a:gd name="connsiteX3" fmla="*/ 0 w 12192000"/>
              <a:gd name="connsiteY3" fmla="*/ 4987636 h 4987636"/>
              <a:gd name="connsiteX4" fmla="*/ 0 w 12192000"/>
              <a:gd name="connsiteY4" fmla="*/ 0 h 4987636"/>
              <a:gd name="connsiteX0" fmla="*/ 0 w 12192000"/>
              <a:gd name="connsiteY0" fmla="*/ 0 h 4987636"/>
              <a:gd name="connsiteX1" fmla="*/ 12192000 w 12192000"/>
              <a:gd name="connsiteY1" fmla="*/ 0 h 4987636"/>
              <a:gd name="connsiteX2" fmla="*/ 12192000 w 12192000"/>
              <a:gd name="connsiteY2" fmla="*/ 4987636 h 4987636"/>
              <a:gd name="connsiteX3" fmla="*/ 5165558 w 12192000"/>
              <a:gd name="connsiteY3" fmla="*/ 4971594 h 4987636"/>
              <a:gd name="connsiteX4" fmla="*/ 0 w 12192000"/>
              <a:gd name="connsiteY4" fmla="*/ 0 h 4987636"/>
              <a:gd name="connsiteX0" fmla="*/ 0 w 8935453"/>
              <a:gd name="connsiteY0" fmla="*/ 0 h 5003678"/>
              <a:gd name="connsiteX1" fmla="*/ 8935453 w 8935453"/>
              <a:gd name="connsiteY1" fmla="*/ 16042 h 5003678"/>
              <a:gd name="connsiteX2" fmla="*/ 8935453 w 8935453"/>
              <a:gd name="connsiteY2" fmla="*/ 5003678 h 5003678"/>
              <a:gd name="connsiteX3" fmla="*/ 1909011 w 8935453"/>
              <a:gd name="connsiteY3" fmla="*/ 4987636 h 5003678"/>
              <a:gd name="connsiteX4" fmla="*/ 0 w 8935453"/>
              <a:gd name="connsiteY4" fmla="*/ 0 h 5003678"/>
              <a:gd name="connsiteX0" fmla="*/ 2486526 w 7026442"/>
              <a:gd name="connsiteY0" fmla="*/ 0 h 5003678"/>
              <a:gd name="connsiteX1" fmla="*/ 7026442 w 7026442"/>
              <a:gd name="connsiteY1" fmla="*/ 16042 h 5003678"/>
              <a:gd name="connsiteX2" fmla="*/ 7026442 w 7026442"/>
              <a:gd name="connsiteY2" fmla="*/ 5003678 h 5003678"/>
              <a:gd name="connsiteX3" fmla="*/ 0 w 7026442"/>
              <a:gd name="connsiteY3" fmla="*/ 4987636 h 5003678"/>
              <a:gd name="connsiteX4" fmla="*/ 2486526 w 7026442"/>
              <a:gd name="connsiteY4" fmla="*/ 0 h 5003678"/>
              <a:gd name="connsiteX0" fmla="*/ 4235115 w 8775031"/>
              <a:gd name="connsiteY0" fmla="*/ 0 h 5003678"/>
              <a:gd name="connsiteX1" fmla="*/ 8775031 w 8775031"/>
              <a:gd name="connsiteY1" fmla="*/ 16042 h 5003678"/>
              <a:gd name="connsiteX2" fmla="*/ 8775031 w 8775031"/>
              <a:gd name="connsiteY2" fmla="*/ 5003678 h 5003678"/>
              <a:gd name="connsiteX3" fmla="*/ 0 w 8775031"/>
              <a:gd name="connsiteY3" fmla="*/ 4987636 h 5003678"/>
              <a:gd name="connsiteX4" fmla="*/ 4235115 w 8775031"/>
              <a:gd name="connsiteY4" fmla="*/ 0 h 5003678"/>
              <a:gd name="connsiteX0" fmla="*/ 3304673 w 8775031"/>
              <a:gd name="connsiteY0" fmla="*/ 0 h 5035762"/>
              <a:gd name="connsiteX1" fmla="*/ 8775031 w 8775031"/>
              <a:gd name="connsiteY1" fmla="*/ 48126 h 5035762"/>
              <a:gd name="connsiteX2" fmla="*/ 8775031 w 8775031"/>
              <a:gd name="connsiteY2" fmla="*/ 5035762 h 5035762"/>
              <a:gd name="connsiteX3" fmla="*/ 0 w 8775031"/>
              <a:gd name="connsiteY3" fmla="*/ 5019720 h 5035762"/>
              <a:gd name="connsiteX4" fmla="*/ 3304673 w 8775031"/>
              <a:gd name="connsiteY4" fmla="*/ 0 h 5035762"/>
              <a:gd name="connsiteX0" fmla="*/ 3316248 w 8775031"/>
              <a:gd name="connsiteY0" fmla="*/ 0 h 5024188"/>
              <a:gd name="connsiteX1" fmla="*/ 8775031 w 8775031"/>
              <a:gd name="connsiteY1" fmla="*/ 36552 h 5024188"/>
              <a:gd name="connsiteX2" fmla="*/ 8775031 w 8775031"/>
              <a:gd name="connsiteY2" fmla="*/ 5024188 h 5024188"/>
              <a:gd name="connsiteX3" fmla="*/ 0 w 8775031"/>
              <a:gd name="connsiteY3" fmla="*/ 5008146 h 5024188"/>
              <a:gd name="connsiteX4" fmla="*/ 3316248 w 8775031"/>
              <a:gd name="connsiteY4" fmla="*/ 0 h 5024188"/>
              <a:gd name="connsiteX0" fmla="*/ 3327823 w 8775031"/>
              <a:gd name="connsiteY0" fmla="*/ 0 h 4989464"/>
              <a:gd name="connsiteX1" fmla="*/ 8775031 w 8775031"/>
              <a:gd name="connsiteY1" fmla="*/ 1828 h 4989464"/>
              <a:gd name="connsiteX2" fmla="*/ 8775031 w 8775031"/>
              <a:gd name="connsiteY2" fmla="*/ 4989464 h 4989464"/>
              <a:gd name="connsiteX3" fmla="*/ 0 w 8775031"/>
              <a:gd name="connsiteY3" fmla="*/ 4973422 h 4989464"/>
              <a:gd name="connsiteX4" fmla="*/ 3327823 w 8775031"/>
              <a:gd name="connsiteY4" fmla="*/ 0 h 4989464"/>
              <a:gd name="connsiteX0" fmla="*/ 4612613 w 10059821"/>
              <a:gd name="connsiteY0" fmla="*/ 0 h 6861539"/>
              <a:gd name="connsiteX1" fmla="*/ 10059821 w 10059821"/>
              <a:gd name="connsiteY1" fmla="*/ 1828 h 6861539"/>
              <a:gd name="connsiteX2" fmla="*/ 10059821 w 10059821"/>
              <a:gd name="connsiteY2" fmla="*/ 4989464 h 6861539"/>
              <a:gd name="connsiteX3" fmla="*/ 0 w 10059821"/>
              <a:gd name="connsiteY3" fmla="*/ 6861539 h 6861539"/>
              <a:gd name="connsiteX4" fmla="*/ 4612613 w 10059821"/>
              <a:gd name="connsiteY4" fmla="*/ 0 h 6861539"/>
              <a:gd name="connsiteX0" fmla="*/ 4612613 w 10059821"/>
              <a:gd name="connsiteY0" fmla="*/ 0 h 6865998"/>
              <a:gd name="connsiteX1" fmla="*/ 10059821 w 10059821"/>
              <a:gd name="connsiteY1" fmla="*/ 1828 h 6865998"/>
              <a:gd name="connsiteX2" fmla="*/ 10036672 w 10059821"/>
              <a:gd name="connsiteY2" fmla="*/ 6865998 h 6865998"/>
              <a:gd name="connsiteX3" fmla="*/ 0 w 10059821"/>
              <a:gd name="connsiteY3" fmla="*/ 6861539 h 6865998"/>
              <a:gd name="connsiteX4" fmla="*/ 4612613 w 10059821"/>
              <a:gd name="connsiteY4" fmla="*/ 0 h 68659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9821" h="6865998">
                <a:moveTo>
                  <a:pt x="4612613" y="0"/>
                </a:moveTo>
                <a:lnTo>
                  <a:pt x="10059821" y="1828"/>
                </a:lnTo>
                <a:cubicBezTo>
                  <a:pt x="10052105" y="2289885"/>
                  <a:pt x="10044388" y="4577941"/>
                  <a:pt x="10036672" y="6865998"/>
                </a:cubicBezTo>
                <a:lnTo>
                  <a:pt x="0" y="6861539"/>
                </a:lnTo>
                <a:lnTo>
                  <a:pt x="4612613" y="0"/>
                </a:lnTo>
                <a:close/>
              </a:path>
            </a:pathLst>
          </a:custGeom>
          <a:solidFill>
            <a:schemeClr val="tx1">
              <a:lumMod val="95000"/>
              <a:lumOff val="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矩形 76"/>
          <p:cNvSpPr/>
          <p:nvPr userDrawn="1"/>
        </p:nvSpPr>
        <p:spPr>
          <a:xfrm rot="10800000" flipH="1">
            <a:off x="2129743" y="4959385"/>
            <a:ext cx="10062258" cy="1869678"/>
          </a:xfrm>
          <a:custGeom>
            <a:avLst/>
            <a:gdLst>
              <a:gd name="connsiteX0" fmla="*/ 0 w 12192000"/>
              <a:gd name="connsiteY0" fmla="*/ 0 h 4987636"/>
              <a:gd name="connsiteX1" fmla="*/ 12192000 w 12192000"/>
              <a:gd name="connsiteY1" fmla="*/ 0 h 4987636"/>
              <a:gd name="connsiteX2" fmla="*/ 12192000 w 12192000"/>
              <a:gd name="connsiteY2" fmla="*/ 4987636 h 4987636"/>
              <a:gd name="connsiteX3" fmla="*/ 0 w 12192000"/>
              <a:gd name="connsiteY3" fmla="*/ 4987636 h 4987636"/>
              <a:gd name="connsiteX4" fmla="*/ 0 w 12192000"/>
              <a:gd name="connsiteY4" fmla="*/ 0 h 4987636"/>
              <a:gd name="connsiteX0" fmla="*/ 0 w 12192000"/>
              <a:gd name="connsiteY0" fmla="*/ 0 h 4987636"/>
              <a:gd name="connsiteX1" fmla="*/ 12192000 w 12192000"/>
              <a:gd name="connsiteY1" fmla="*/ 0 h 4987636"/>
              <a:gd name="connsiteX2" fmla="*/ 12192000 w 12192000"/>
              <a:gd name="connsiteY2" fmla="*/ 4987636 h 4987636"/>
              <a:gd name="connsiteX3" fmla="*/ 5165558 w 12192000"/>
              <a:gd name="connsiteY3" fmla="*/ 4971594 h 4987636"/>
              <a:gd name="connsiteX4" fmla="*/ 0 w 12192000"/>
              <a:gd name="connsiteY4" fmla="*/ 0 h 4987636"/>
              <a:gd name="connsiteX0" fmla="*/ 0 w 8935453"/>
              <a:gd name="connsiteY0" fmla="*/ 0 h 5003678"/>
              <a:gd name="connsiteX1" fmla="*/ 8935453 w 8935453"/>
              <a:gd name="connsiteY1" fmla="*/ 16042 h 5003678"/>
              <a:gd name="connsiteX2" fmla="*/ 8935453 w 8935453"/>
              <a:gd name="connsiteY2" fmla="*/ 5003678 h 5003678"/>
              <a:gd name="connsiteX3" fmla="*/ 1909011 w 8935453"/>
              <a:gd name="connsiteY3" fmla="*/ 4987636 h 5003678"/>
              <a:gd name="connsiteX4" fmla="*/ 0 w 8935453"/>
              <a:gd name="connsiteY4" fmla="*/ 0 h 5003678"/>
              <a:gd name="connsiteX0" fmla="*/ 2486526 w 7026442"/>
              <a:gd name="connsiteY0" fmla="*/ 0 h 5003678"/>
              <a:gd name="connsiteX1" fmla="*/ 7026442 w 7026442"/>
              <a:gd name="connsiteY1" fmla="*/ 16042 h 5003678"/>
              <a:gd name="connsiteX2" fmla="*/ 7026442 w 7026442"/>
              <a:gd name="connsiteY2" fmla="*/ 5003678 h 5003678"/>
              <a:gd name="connsiteX3" fmla="*/ 0 w 7026442"/>
              <a:gd name="connsiteY3" fmla="*/ 4987636 h 5003678"/>
              <a:gd name="connsiteX4" fmla="*/ 2486526 w 7026442"/>
              <a:gd name="connsiteY4" fmla="*/ 0 h 5003678"/>
              <a:gd name="connsiteX0" fmla="*/ 4235115 w 8775031"/>
              <a:gd name="connsiteY0" fmla="*/ 0 h 5003678"/>
              <a:gd name="connsiteX1" fmla="*/ 8775031 w 8775031"/>
              <a:gd name="connsiteY1" fmla="*/ 16042 h 5003678"/>
              <a:gd name="connsiteX2" fmla="*/ 8775031 w 8775031"/>
              <a:gd name="connsiteY2" fmla="*/ 5003678 h 5003678"/>
              <a:gd name="connsiteX3" fmla="*/ 0 w 8775031"/>
              <a:gd name="connsiteY3" fmla="*/ 4987636 h 5003678"/>
              <a:gd name="connsiteX4" fmla="*/ 4235115 w 8775031"/>
              <a:gd name="connsiteY4" fmla="*/ 0 h 5003678"/>
              <a:gd name="connsiteX0" fmla="*/ 3304673 w 8775031"/>
              <a:gd name="connsiteY0" fmla="*/ 0 h 5035762"/>
              <a:gd name="connsiteX1" fmla="*/ 8775031 w 8775031"/>
              <a:gd name="connsiteY1" fmla="*/ 48126 h 5035762"/>
              <a:gd name="connsiteX2" fmla="*/ 8775031 w 8775031"/>
              <a:gd name="connsiteY2" fmla="*/ 5035762 h 5035762"/>
              <a:gd name="connsiteX3" fmla="*/ 0 w 8775031"/>
              <a:gd name="connsiteY3" fmla="*/ 5019720 h 5035762"/>
              <a:gd name="connsiteX4" fmla="*/ 3304673 w 8775031"/>
              <a:gd name="connsiteY4" fmla="*/ 0 h 5035762"/>
              <a:gd name="connsiteX0" fmla="*/ 3316248 w 8775031"/>
              <a:gd name="connsiteY0" fmla="*/ 0 h 5024188"/>
              <a:gd name="connsiteX1" fmla="*/ 8775031 w 8775031"/>
              <a:gd name="connsiteY1" fmla="*/ 36552 h 5024188"/>
              <a:gd name="connsiteX2" fmla="*/ 8775031 w 8775031"/>
              <a:gd name="connsiteY2" fmla="*/ 5024188 h 5024188"/>
              <a:gd name="connsiteX3" fmla="*/ 0 w 8775031"/>
              <a:gd name="connsiteY3" fmla="*/ 5008146 h 5024188"/>
              <a:gd name="connsiteX4" fmla="*/ 3316248 w 8775031"/>
              <a:gd name="connsiteY4" fmla="*/ 0 h 5024188"/>
              <a:gd name="connsiteX0" fmla="*/ 3327823 w 8775031"/>
              <a:gd name="connsiteY0" fmla="*/ 0 h 4989464"/>
              <a:gd name="connsiteX1" fmla="*/ 8775031 w 8775031"/>
              <a:gd name="connsiteY1" fmla="*/ 1828 h 4989464"/>
              <a:gd name="connsiteX2" fmla="*/ 8775031 w 8775031"/>
              <a:gd name="connsiteY2" fmla="*/ 4989464 h 4989464"/>
              <a:gd name="connsiteX3" fmla="*/ 0 w 8775031"/>
              <a:gd name="connsiteY3" fmla="*/ 4973422 h 4989464"/>
              <a:gd name="connsiteX4" fmla="*/ 3327823 w 8775031"/>
              <a:gd name="connsiteY4" fmla="*/ 0 h 4989464"/>
              <a:gd name="connsiteX0" fmla="*/ 0 w 5447208"/>
              <a:gd name="connsiteY0" fmla="*/ 0 h 4989464"/>
              <a:gd name="connsiteX1" fmla="*/ 5447208 w 5447208"/>
              <a:gd name="connsiteY1" fmla="*/ 1828 h 4989464"/>
              <a:gd name="connsiteX2" fmla="*/ 5447208 w 5447208"/>
              <a:gd name="connsiteY2" fmla="*/ 4989464 h 4989464"/>
              <a:gd name="connsiteX3" fmla="*/ 1776613 w 5447208"/>
              <a:gd name="connsiteY3" fmla="*/ 4973423 h 4989464"/>
              <a:gd name="connsiteX4" fmla="*/ 0 w 5447208"/>
              <a:gd name="connsiteY4" fmla="*/ 0 h 4989464"/>
              <a:gd name="connsiteX0" fmla="*/ 0 w 7380180"/>
              <a:gd name="connsiteY0" fmla="*/ 0 h 5020339"/>
              <a:gd name="connsiteX1" fmla="*/ 7380180 w 7380180"/>
              <a:gd name="connsiteY1" fmla="*/ 32703 h 5020339"/>
              <a:gd name="connsiteX2" fmla="*/ 7380180 w 7380180"/>
              <a:gd name="connsiteY2" fmla="*/ 5020339 h 5020339"/>
              <a:gd name="connsiteX3" fmla="*/ 3709585 w 7380180"/>
              <a:gd name="connsiteY3" fmla="*/ 5004298 h 5020339"/>
              <a:gd name="connsiteX4" fmla="*/ 0 w 7380180"/>
              <a:gd name="connsiteY4" fmla="*/ 0 h 5020339"/>
              <a:gd name="connsiteX0" fmla="*/ 0 w 7380180"/>
              <a:gd name="connsiteY0" fmla="*/ 0 h 5020339"/>
              <a:gd name="connsiteX1" fmla="*/ 7380180 w 7380180"/>
              <a:gd name="connsiteY1" fmla="*/ 32703 h 5020339"/>
              <a:gd name="connsiteX2" fmla="*/ 7380180 w 7380180"/>
              <a:gd name="connsiteY2" fmla="*/ 5020339 h 5020339"/>
              <a:gd name="connsiteX3" fmla="*/ 2239600 w 7380180"/>
              <a:gd name="connsiteY3" fmla="*/ 5004298 h 5020339"/>
              <a:gd name="connsiteX4" fmla="*/ 0 w 7380180"/>
              <a:gd name="connsiteY4" fmla="*/ 0 h 5020339"/>
              <a:gd name="connsiteX0" fmla="*/ 0 w 7067663"/>
              <a:gd name="connsiteY0" fmla="*/ 29053 h 4987636"/>
              <a:gd name="connsiteX1" fmla="*/ 7067663 w 7067663"/>
              <a:gd name="connsiteY1" fmla="*/ 0 h 4987636"/>
              <a:gd name="connsiteX2" fmla="*/ 7067663 w 7067663"/>
              <a:gd name="connsiteY2" fmla="*/ 4987636 h 4987636"/>
              <a:gd name="connsiteX3" fmla="*/ 1927083 w 7067663"/>
              <a:gd name="connsiteY3" fmla="*/ 4971595 h 4987636"/>
              <a:gd name="connsiteX4" fmla="*/ 0 w 7067663"/>
              <a:gd name="connsiteY4" fmla="*/ 29053 h 4987636"/>
              <a:gd name="connsiteX0" fmla="*/ 0 w 7067663"/>
              <a:gd name="connsiteY0" fmla="*/ 29053 h 5002473"/>
              <a:gd name="connsiteX1" fmla="*/ 7067663 w 7067663"/>
              <a:gd name="connsiteY1" fmla="*/ 0 h 5002473"/>
              <a:gd name="connsiteX2" fmla="*/ 7067663 w 7067663"/>
              <a:gd name="connsiteY2" fmla="*/ 4987636 h 5002473"/>
              <a:gd name="connsiteX3" fmla="*/ 1927083 w 7067663"/>
              <a:gd name="connsiteY3" fmla="*/ 5002473 h 5002473"/>
              <a:gd name="connsiteX4" fmla="*/ 0 w 7067663"/>
              <a:gd name="connsiteY4" fmla="*/ 29053 h 5002473"/>
              <a:gd name="connsiteX0" fmla="*/ 0 w 7067663"/>
              <a:gd name="connsiteY0" fmla="*/ 29053 h 4987636"/>
              <a:gd name="connsiteX1" fmla="*/ 7067663 w 7067663"/>
              <a:gd name="connsiteY1" fmla="*/ 0 h 4987636"/>
              <a:gd name="connsiteX2" fmla="*/ 7067663 w 7067663"/>
              <a:gd name="connsiteY2" fmla="*/ 4987636 h 4987636"/>
              <a:gd name="connsiteX3" fmla="*/ 1875620 w 7067663"/>
              <a:gd name="connsiteY3" fmla="*/ 4971598 h 4987636"/>
              <a:gd name="connsiteX4" fmla="*/ 0 w 7067663"/>
              <a:gd name="connsiteY4" fmla="*/ 29053 h 4987636"/>
              <a:gd name="connsiteX0" fmla="*/ 0 w 6673109"/>
              <a:gd name="connsiteY0" fmla="*/ 29053 h 4987636"/>
              <a:gd name="connsiteX1" fmla="*/ 6673109 w 6673109"/>
              <a:gd name="connsiteY1" fmla="*/ 0 h 4987636"/>
              <a:gd name="connsiteX2" fmla="*/ 6673109 w 6673109"/>
              <a:gd name="connsiteY2" fmla="*/ 4987636 h 4987636"/>
              <a:gd name="connsiteX3" fmla="*/ 1481066 w 6673109"/>
              <a:gd name="connsiteY3" fmla="*/ 4971598 h 4987636"/>
              <a:gd name="connsiteX4" fmla="*/ 0 w 6673109"/>
              <a:gd name="connsiteY4" fmla="*/ 29053 h 4987636"/>
              <a:gd name="connsiteX0" fmla="*/ 0 w 6673109"/>
              <a:gd name="connsiteY0" fmla="*/ 29053 h 4987636"/>
              <a:gd name="connsiteX1" fmla="*/ 6673109 w 6673109"/>
              <a:gd name="connsiteY1" fmla="*/ 0 h 4987636"/>
              <a:gd name="connsiteX2" fmla="*/ 6673109 w 6673109"/>
              <a:gd name="connsiteY2" fmla="*/ 4987636 h 4987636"/>
              <a:gd name="connsiteX3" fmla="*/ 245940 w 6673109"/>
              <a:gd name="connsiteY3" fmla="*/ 4971598 h 4987636"/>
              <a:gd name="connsiteX4" fmla="*/ 0 w 6673109"/>
              <a:gd name="connsiteY4" fmla="*/ 29053 h 4987636"/>
              <a:gd name="connsiteX0" fmla="*/ 1040649 w 6427169"/>
              <a:gd name="connsiteY0" fmla="*/ 29053 h 4987636"/>
              <a:gd name="connsiteX1" fmla="*/ 6427169 w 6427169"/>
              <a:gd name="connsiteY1" fmla="*/ 0 h 4987636"/>
              <a:gd name="connsiteX2" fmla="*/ 6427169 w 6427169"/>
              <a:gd name="connsiteY2" fmla="*/ 4987636 h 4987636"/>
              <a:gd name="connsiteX3" fmla="*/ 0 w 6427169"/>
              <a:gd name="connsiteY3" fmla="*/ 4971598 h 4987636"/>
              <a:gd name="connsiteX4" fmla="*/ 1040649 w 6427169"/>
              <a:gd name="connsiteY4" fmla="*/ 29053 h 4987636"/>
              <a:gd name="connsiteX0" fmla="*/ 903413 w 6289933"/>
              <a:gd name="connsiteY0" fmla="*/ 29053 h 4987636"/>
              <a:gd name="connsiteX1" fmla="*/ 6289933 w 6289933"/>
              <a:gd name="connsiteY1" fmla="*/ 0 h 4987636"/>
              <a:gd name="connsiteX2" fmla="*/ 6289933 w 6289933"/>
              <a:gd name="connsiteY2" fmla="*/ 4987636 h 4987636"/>
              <a:gd name="connsiteX3" fmla="*/ 0 w 6289933"/>
              <a:gd name="connsiteY3" fmla="*/ 4940723 h 4987636"/>
              <a:gd name="connsiteX4" fmla="*/ 903413 w 6289933"/>
              <a:gd name="connsiteY4" fmla="*/ 29053 h 49876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89933" h="4987636">
                <a:moveTo>
                  <a:pt x="903413" y="29053"/>
                </a:moveTo>
                <a:lnTo>
                  <a:pt x="6289933" y="0"/>
                </a:lnTo>
                <a:lnTo>
                  <a:pt x="6289933" y="4987636"/>
                </a:lnTo>
                <a:lnTo>
                  <a:pt x="0" y="4940723"/>
                </a:lnTo>
                <a:lnTo>
                  <a:pt x="903413" y="29053"/>
                </a:lnTo>
                <a:close/>
              </a:path>
            </a:pathLst>
          </a:custGeom>
          <a:solidFill>
            <a:schemeClr val="bg1">
              <a:alpha val="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占位符 56"/>
          <p:cNvSpPr>
            <a:spLocks noGrp="1"/>
          </p:cNvSpPr>
          <p:nvPr>
            <p:ph type="body" sz="quarter" idx="11" hasCustomPrompt="1"/>
          </p:nvPr>
        </p:nvSpPr>
        <p:spPr>
          <a:xfrm>
            <a:off x="604777" y="474562"/>
            <a:ext cx="10982446" cy="5879939"/>
          </a:xfrm>
          <a:prstGeom prst="rect">
            <a:avLst/>
          </a:prstGeom>
        </p:spPr>
        <p:txBody>
          <a:bodyPr anchor="ctr"/>
          <a:lstStyle>
            <a:lvl1pPr marL="342900" marR="0" indent="-342900" algn="l" defTabSz="914400" rtl="0" eaLnBrk="1" fontAlgn="auto" latinLnBrk="0" hangingPunct="1">
              <a:lnSpc>
                <a:spcPct val="150000"/>
              </a:lnSpc>
              <a:spcBef>
                <a:spcPts val="1000"/>
              </a:spcBef>
              <a:spcAft>
                <a:spcPts val="0"/>
              </a:spcAft>
              <a:buClrTx/>
              <a:buSzTx/>
              <a:buFont typeface="Arial" charset="0"/>
              <a:buChar char="•"/>
              <a:tabLst/>
              <a:defRPr sz="2400" b="0" i="0">
                <a:solidFill>
                  <a:schemeClr val="bg1"/>
                </a:solidFill>
                <a:latin typeface="Source Han Sans CN Medium" charset="-122"/>
                <a:ea typeface="Source Han Sans CN Medium" charset="-122"/>
                <a:cs typeface="Source Han Sans CN Medium" charset="-122"/>
              </a:defRPr>
            </a:lvl1pPr>
          </a:lstStyle>
          <a:p>
            <a:pPr lvl="0"/>
            <a:r>
              <a:rPr kumimoji="1" lang="zh-CN" altLang="en-US"/>
              <a:t>单击此处编辑步骤、知识点</a:t>
            </a:r>
            <a:endParaRPr kumimoji="1" lang="en-US" altLang="zh-CN"/>
          </a:p>
        </p:txBody>
      </p:sp>
    </p:spTree>
    <p:extLst>
      <p:ext uri="{BB962C8B-B14F-4D97-AF65-F5344CB8AC3E}">
        <p14:creationId xmlns:p14="http://schemas.microsoft.com/office/powerpoint/2010/main" val="3010542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全屏版面图片">
    <p:spTree>
      <p:nvGrpSpPr>
        <p:cNvPr id="1" name=""/>
        <p:cNvGrpSpPr/>
        <p:nvPr/>
      </p:nvGrpSpPr>
      <p:grpSpPr>
        <a:xfrm>
          <a:off x="0" y="0"/>
          <a:ext cx="0" cy="0"/>
          <a:chOff x="0" y="0"/>
          <a:chExt cx="0" cy="0"/>
        </a:xfrm>
      </p:grpSpPr>
      <p:sp>
        <p:nvSpPr>
          <p:cNvPr id="4" name="矩形 3"/>
          <p:cNvSpPr/>
          <p:nvPr userDrawn="1"/>
        </p:nvSpPr>
        <p:spPr>
          <a:xfrm>
            <a:off x="0" y="0"/>
            <a:ext cx="12192000" cy="68579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矩形 76"/>
          <p:cNvSpPr/>
          <p:nvPr userDrawn="1"/>
        </p:nvSpPr>
        <p:spPr>
          <a:xfrm flipH="1" flipV="1">
            <a:off x="-843" y="4435"/>
            <a:ext cx="10834746" cy="6824629"/>
          </a:xfrm>
          <a:custGeom>
            <a:avLst/>
            <a:gdLst>
              <a:gd name="connsiteX0" fmla="*/ 0 w 12192000"/>
              <a:gd name="connsiteY0" fmla="*/ 0 h 4987636"/>
              <a:gd name="connsiteX1" fmla="*/ 12192000 w 12192000"/>
              <a:gd name="connsiteY1" fmla="*/ 0 h 4987636"/>
              <a:gd name="connsiteX2" fmla="*/ 12192000 w 12192000"/>
              <a:gd name="connsiteY2" fmla="*/ 4987636 h 4987636"/>
              <a:gd name="connsiteX3" fmla="*/ 0 w 12192000"/>
              <a:gd name="connsiteY3" fmla="*/ 4987636 h 4987636"/>
              <a:gd name="connsiteX4" fmla="*/ 0 w 12192000"/>
              <a:gd name="connsiteY4" fmla="*/ 0 h 4987636"/>
              <a:gd name="connsiteX0" fmla="*/ 0 w 12192000"/>
              <a:gd name="connsiteY0" fmla="*/ 0 h 4987636"/>
              <a:gd name="connsiteX1" fmla="*/ 12192000 w 12192000"/>
              <a:gd name="connsiteY1" fmla="*/ 0 h 4987636"/>
              <a:gd name="connsiteX2" fmla="*/ 12192000 w 12192000"/>
              <a:gd name="connsiteY2" fmla="*/ 4987636 h 4987636"/>
              <a:gd name="connsiteX3" fmla="*/ 5165558 w 12192000"/>
              <a:gd name="connsiteY3" fmla="*/ 4971594 h 4987636"/>
              <a:gd name="connsiteX4" fmla="*/ 0 w 12192000"/>
              <a:gd name="connsiteY4" fmla="*/ 0 h 4987636"/>
              <a:gd name="connsiteX0" fmla="*/ 0 w 8935453"/>
              <a:gd name="connsiteY0" fmla="*/ 0 h 5003678"/>
              <a:gd name="connsiteX1" fmla="*/ 8935453 w 8935453"/>
              <a:gd name="connsiteY1" fmla="*/ 16042 h 5003678"/>
              <a:gd name="connsiteX2" fmla="*/ 8935453 w 8935453"/>
              <a:gd name="connsiteY2" fmla="*/ 5003678 h 5003678"/>
              <a:gd name="connsiteX3" fmla="*/ 1909011 w 8935453"/>
              <a:gd name="connsiteY3" fmla="*/ 4987636 h 5003678"/>
              <a:gd name="connsiteX4" fmla="*/ 0 w 8935453"/>
              <a:gd name="connsiteY4" fmla="*/ 0 h 5003678"/>
              <a:gd name="connsiteX0" fmla="*/ 2486526 w 7026442"/>
              <a:gd name="connsiteY0" fmla="*/ 0 h 5003678"/>
              <a:gd name="connsiteX1" fmla="*/ 7026442 w 7026442"/>
              <a:gd name="connsiteY1" fmla="*/ 16042 h 5003678"/>
              <a:gd name="connsiteX2" fmla="*/ 7026442 w 7026442"/>
              <a:gd name="connsiteY2" fmla="*/ 5003678 h 5003678"/>
              <a:gd name="connsiteX3" fmla="*/ 0 w 7026442"/>
              <a:gd name="connsiteY3" fmla="*/ 4987636 h 5003678"/>
              <a:gd name="connsiteX4" fmla="*/ 2486526 w 7026442"/>
              <a:gd name="connsiteY4" fmla="*/ 0 h 5003678"/>
              <a:gd name="connsiteX0" fmla="*/ 4235115 w 8775031"/>
              <a:gd name="connsiteY0" fmla="*/ 0 h 5003678"/>
              <a:gd name="connsiteX1" fmla="*/ 8775031 w 8775031"/>
              <a:gd name="connsiteY1" fmla="*/ 16042 h 5003678"/>
              <a:gd name="connsiteX2" fmla="*/ 8775031 w 8775031"/>
              <a:gd name="connsiteY2" fmla="*/ 5003678 h 5003678"/>
              <a:gd name="connsiteX3" fmla="*/ 0 w 8775031"/>
              <a:gd name="connsiteY3" fmla="*/ 4987636 h 5003678"/>
              <a:gd name="connsiteX4" fmla="*/ 4235115 w 8775031"/>
              <a:gd name="connsiteY4" fmla="*/ 0 h 5003678"/>
              <a:gd name="connsiteX0" fmla="*/ 3304673 w 8775031"/>
              <a:gd name="connsiteY0" fmla="*/ 0 h 5035762"/>
              <a:gd name="connsiteX1" fmla="*/ 8775031 w 8775031"/>
              <a:gd name="connsiteY1" fmla="*/ 48126 h 5035762"/>
              <a:gd name="connsiteX2" fmla="*/ 8775031 w 8775031"/>
              <a:gd name="connsiteY2" fmla="*/ 5035762 h 5035762"/>
              <a:gd name="connsiteX3" fmla="*/ 0 w 8775031"/>
              <a:gd name="connsiteY3" fmla="*/ 5019720 h 5035762"/>
              <a:gd name="connsiteX4" fmla="*/ 3304673 w 8775031"/>
              <a:gd name="connsiteY4" fmla="*/ 0 h 5035762"/>
              <a:gd name="connsiteX0" fmla="*/ 3316248 w 8775031"/>
              <a:gd name="connsiteY0" fmla="*/ 0 h 5024188"/>
              <a:gd name="connsiteX1" fmla="*/ 8775031 w 8775031"/>
              <a:gd name="connsiteY1" fmla="*/ 36552 h 5024188"/>
              <a:gd name="connsiteX2" fmla="*/ 8775031 w 8775031"/>
              <a:gd name="connsiteY2" fmla="*/ 5024188 h 5024188"/>
              <a:gd name="connsiteX3" fmla="*/ 0 w 8775031"/>
              <a:gd name="connsiteY3" fmla="*/ 5008146 h 5024188"/>
              <a:gd name="connsiteX4" fmla="*/ 3316248 w 8775031"/>
              <a:gd name="connsiteY4" fmla="*/ 0 h 5024188"/>
              <a:gd name="connsiteX0" fmla="*/ 3327823 w 8775031"/>
              <a:gd name="connsiteY0" fmla="*/ 0 h 4989464"/>
              <a:gd name="connsiteX1" fmla="*/ 8775031 w 8775031"/>
              <a:gd name="connsiteY1" fmla="*/ 1828 h 4989464"/>
              <a:gd name="connsiteX2" fmla="*/ 8775031 w 8775031"/>
              <a:gd name="connsiteY2" fmla="*/ 4989464 h 4989464"/>
              <a:gd name="connsiteX3" fmla="*/ 0 w 8775031"/>
              <a:gd name="connsiteY3" fmla="*/ 4973422 h 4989464"/>
              <a:gd name="connsiteX4" fmla="*/ 3327823 w 8775031"/>
              <a:gd name="connsiteY4" fmla="*/ 0 h 4989464"/>
              <a:gd name="connsiteX0" fmla="*/ 4612613 w 10059821"/>
              <a:gd name="connsiteY0" fmla="*/ 0 h 6861539"/>
              <a:gd name="connsiteX1" fmla="*/ 10059821 w 10059821"/>
              <a:gd name="connsiteY1" fmla="*/ 1828 h 6861539"/>
              <a:gd name="connsiteX2" fmla="*/ 10059821 w 10059821"/>
              <a:gd name="connsiteY2" fmla="*/ 4989464 h 6861539"/>
              <a:gd name="connsiteX3" fmla="*/ 0 w 10059821"/>
              <a:gd name="connsiteY3" fmla="*/ 6861539 h 6861539"/>
              <a:gd name="connsiteX4" fmla="*/ 4612613 w 10059821"/>
              <a:gd name="connsiteY4" fmla="*/ 0 h 6861539"/>
              <a:gd name="connsiteX0" fmla="*/ 4612613 w 10059821"/>
              <a:gd name="connsiteY0" fmla="*/ 0 h 6865998"/>
              <a:gd name="connsiteX1" fmla="*/ 10059821 w 10059821"/>
              <a:gd name="connsiteY1" fmla="*/ 1828 h 6865998"/>
              <a:gd name="connsiteX2" fmla="*/ 10036672 w 10059821"/>
              <a:gd name="connsiteY2" fmla="*/ 6865998 h 6865998"/>
              <a:gd name="connsiteX3" fmla="*/ 0 w 10059821"/>
              <a:gd name="connsiteY3" fmla="*/ 6861539 h 6865998"/>
              <a:gd name="connsiteX4" fmla="*/ 4612613 w 10059821"/>
              <a:gd name="connsiteY4" fmla="*/ 0 h 6865998"/>
              <a:gd name="connsiteX0" fmla="*/ 4612613 w 10059821"/>
              <a:gd name="connsiteY0" fmla="*/ 0 h 6861539"/>
              <a:gd name="connsiteX1" fmla="*/ 10059821 w 10059821"/>
              <a:gd name="connsiteY1" fmla="*/ 1828 h 6861539"/>
              <a:gd name="connsiteX2" fmla="*/ 10047419 w 10059821"/>
              <a:gd name="connsiteY2" fmla="*/ 6831086 h 6861539"/>
              <a:gd name="connsiteX3" fmla="*/ 0 w 10059821"/>
              <a:gd name="connsiteY3" fmla="*/ 6861539 h 6861539"/>
              <a:gd name="connsiteX4" fmla="*/ 4612613 w 10059821"/>
              <a:gd name="connsiteY4" fmla="*/ 0 h 6861539"/>
              <a:gd name="connsiteX0" fmla="*/ 4612613 w 10080773"/>
              <a:gd name="connsiteY0" fmla="*/ 0 h 6861539"/>
              <a:gd name="connsiteX1" fmla="*/ 10059821 w 10080773"/>
              <a:gd name="connsiteY1" fmla="*/ 1828 h 6861539"/>
              <a:gd name="connsiteX2" fmla="*/ 10079662 w 10080773"/>
              <a:gd name="connsiteY2" fmla="*/ 6842723 h 6861539"/>
              <a:gd name="connsiteX3" fmla="*/ 0 w 10080773"/>
              <a:gd name="connsiteY3" fmla="*/ 6861539 h 6861539"/>
              <a:gd name="connsiteX4" fmla="*/ 4612613 w 10080773"/>
              <a:gd name="connsiteY4" fmla="*/ 0 h 6861539"/>
              <a:gd name="connsiteX0" fmla="*/ 4612613 w 10059821"/>
              <a:gd name="connsiteY0" fmla="*/ 0 h 6861539"/>
              <a:gd name="connsiteX1" fmla="*/ 10059821 w 10059821"/>
              <a:gd name="connsiteY1" fmla="*/ 1828 h 6861539"/>
              <a:gd name="connsiteX2" fmla="*/ 10047419 w 10059821"/>
              <a:gd name="connsiteY2" fmla="*/ 6854360 h 6861539"/>
              <a:gd name="connsiteX3" fmla="*/ 0 w 10059821"/>
              <a:gd name="connsiteY3" fmla="*/ 6861539 h 6861539"/>
              <a:gd name="connsiteX4" fmla="*/ 4612613 w 10059821"/>
              <a:gd name="connsiteY4" fmla="*/ 0 h 6861539"/>
              <a:gd name="connsiteX0" fmla="*/ 4612613 w 10060603"/>
              <a:gd name="connsiteY0" fmla="*/ 0 h 6861539"/>
              <a:gd name="connsiteX1" fmla="*/ 10059821 w 10060603"/>
              <a:gd name="connsiteY1" fmla="*/ 1828 h 6861539"/>
              <a:gd name="connsiteX2" fmla="*/ 10058167 w 10060603"/>
              <a:gd name="connsiteY2" fmla="*/ 6842724 h 6861539"/>
              <a:gd name="connsiteX3" fmla="*/ 0 w 10060603"/>
              <a:gd name="connsiteY3" fmla="*/ 6861539 h 6861539"/>
              <a:gd name="connsiteX4" fmla="*/ 4612613 w 10060603"/>
              <a:gd name="connsiteY4" fmla="*/ 0 h 6861539"/>
              <a:gd name="connsiteX0" fmla="*/ 4612613 w 10059821"/>
              <a:gd name="connsiteY0" fmla="*/ 0 h 6877636"/>
              <a:gd name="connsiteX1" fmla="*/ 10059821 w 10059821"/>
              <a:gd name="connsiteY1" fmla="*/ 1828 h 6877636"/>
              <a:gd name="connsiteX2" fmla="*/ 10047419 w 10059821"/>
              <a:gd name="connsiteY2" fmla="*/ 6877636 h 6877636"/>
              <a:gd name="connsiteX3" fmla="*/ 0 w 10059821"/>
              <a:gd name="connsiteY3" fmla="*/ 6861539 h 6877636"/>
              <a:gd name="connsiteX4" fmla="*/ 4612613 w 10059821"/>
              <a:gd name="connsiteY4" fmla="*/ 0 h 6877636"/>
              <a:gd name="connsiteX0" fmla="*/ 4612613 w 10060603"/>
              <a:gd name="connsiteY0" fmla="*/ 0 h 6861539"/>
              <a:gd name="connsiteX1" fmla="*/ 10059821 w 10060603"/>
              <a:gd name="connsiteY1" fmla="*/ 1828 h 6861539"/>
              <a:gd name="connsiteX2" fmla="*/ 10058167 w 10060603"/>
              <a:gd name="connsiteY2" fmla="*/ 6854361 h 6861539"/>
              <a:gd name="connsiteX3" fmla="*/ 0 w 10060603"/>
              <a:gd name="connsiteY3" fmla="*/ 6861539 h 6861539"/>
              <a:gd name="connsiteX4" fmla="*/ 4612613 w 10060603"/>
              <a:gd name="connsiteY4" fmla="*/ 0 h 68615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60603" h="6861539">
                <a:moveTo>
                  <a:pt x="4612613" y="0"/>
                </a:moveTo>
                <a:lnTo>
                  <a:pt x="10059821" y="1828"/>
                </a:lnTo>
                <a:cubicBezTo>
                  <a:pt x="10052105" y="2289885"/>
                  <a:pt x="10065883" y="4566304"/>
                  <a:pt x="10058167" y="6854361"/>
                </a:cubicBezTo>
                <a:lnTo>
                  <a:pt x="0" y="6861539"/>
                </a:lnTo>
                <a:lnTo>
                  <a:pt x="4612613" y="0"/>
                </a:lnTo>
                <a:close/>
              </a:path>
            </a:pathLst>
          </a:custGeom>
          <a:solidFill>
            <a:schemeClr val="tx1">
              <a:lumMod val="95000"/>
              <a:lumOff val="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矩形 76"/>
          <p:cNvSpPr/>
          <p:nvPr userDrawn="1"/>
        </p:nvSpPr>
        <p:spPr>
          <a:xfrm rot="10800000" flipH="1">
            <a:off x="2129743" y="4959385"/>
            <a:ext cx="10062258" cy="1869678"/>
          </a:xfrm>
          <a:custGeom>
            <a:avLst/>
            <a:gdLst>
              <a:gd name="connsiteX0" fmla="*/ 0 w 12192000"/>
              <a:gd name="connsiteY0" fmla="*/ 0 h 4987636"/>
              <a:gd name="connsiteX1" fmla="*/ 12192000 w 12192000"/>
              <a:gd name="connsiteY1" fmla="*/ 0 h 4987636"/>
              <a:gd name="connsiteX2" fmla="*/ 12192000 w 12192000"/>
              <a:gd name="connsiteY2" fmla="*/ 4987636 h 4987636"/>
              <a:gd name="connsiteX3" fmla="*/ 0 w 12192000"/>
              <a:gd name="connsiteY3" fmla="*/ 4987636 h 4987636"/>
              <a:gd name="connsiteX4" fmla="*/ 0 w 12192000"/>
              <a:gd name="connsiteY4" fmla="*/ 0 h 4987636"/>
              <a:gd name="connsiteX0" fmla="*/ 0 w 12192000"/>
              <a:gd name="connsiteY0" fmla="*/ 0 h 4987636"/>
              <a:gd name="connsiteX1" fmla="*/ 12192000 w 12192000"/>
              <a:gd name="connsiteY1" fmla="*/ 0 h 4987636"/>
              <a:gd name="connsiteX2" fmla="*/ 12192000 w 12192000"/>
              <a:gd name="connsiteY2" fmla="*/ 4987636 h 4987636"/>
              <a:gd name="connsiteX3" fmla="*/ 5165558 w 12192000"/>
              <a:gd name="connsiteY3" fmla="*/ 4971594 h 4987636"/>
              <a:gd name="connsiteX4" fmla="*/ 0 w 12192000"/>
              <a:gd name="connsiteY4" fmla="*/ 0 h 4987636"/>
              <a:gd name="connsiteX0" fmla="*/ 0 w 8935453"/>
              <a:gd name="connsiteY0" fmla="*/ 0 h 5003678"/>
              <a:gd name="connsiteX1" fmla="*/ 8935453 w 8935453"/>
              <a:gd name="connsiteY1" fmla="*/ 16042 h 5003678"/>
              <a:gd name="connsiteX2" fmla="*/ 8935453 w 8935453"/>
              <a:gd name="connsiteY2" fmla="*/ 5003678 h 5003678"/>
              <a:gd name="connsiteX3" fmla="*/ 1909011 w 8935453"/>
              <a:gd name="connsiteY3" fmla="*/ 4987636 h 5003678"/>
              <a:gd name="connsiteX4" fmla="*/ 0 w 8935453"/>
              <a:gd name="connsiteY4" fmla="*/ 0 h 5003678"/>
              <a:gd name="connsiteX0" fmla="*/ 2486526 w 7026442"/>
              <a:gd name="connsiteY0" fmla="*/ 0 h 5003678"/>
              <a:gd name="connsiteX1" fmla="*/ 7026442 w 7026442"/>
              <a:gd name="connsiteY1" fmla="*/ 16042 h 5003678"/>
              <a:gd name="connsiteX2" fmla="*/ 7026442 w 7026442"/>
              <a:gd name="connsiteY2" fmla="*/ 5003678 h 5003678"/>
              <a:gd name="connsiteX3" fmla="*/ 0 w 7026442"/>
              <a:gd name="connsiteY3" fmla="*/ 4987636 h 5003678"/>
              <a:gd name="connsiteX4" fmla="*/ 2486526 w 7026442"/>
              <a:gd name="connsiteY4" fmla="*/ 0 h 5003678"/>
              <a:gd name="connsiteX0" fmla="*/ 4235115 w 8775031"/>
              <a:gd name="connsiteY0" fmla="*/ 0 h 5003678"/>
              <a:gd name="connsiteX1" fmla="*/ 8775031 w 8775031"/>
              <a:gd name="connsiteY1" fmla="*/ 16042 h 5003678"/>
              <a:gd name="connsiteX2" fmla="*/ 8775031 w 8775031"/>
              <a:gd name="connsiteY2" fmla="*/ 5003678 h 5003678"/>
              <a:gd name="connsiteX3" fmla="*/ 0 w 8775031"/>
              <a:gd name="connsiteY3" fmla="*/ 4987636 h 5003678"/>
              <a:gd name="connsiteX4" fmla="*/ 4235115 w 8775031"/>
              <a:gd name="connsiteY4" fmla="*/ 0 h 5003678"/>
              <a:gd name="connsiteX0" fmla="*/ 3304673 w 8775031"/>
              <a:gd name="connsiteY0" fmla="*/ 0 h 5035762"/>
              <a:gd name="connsiteX1" fmla="*/ 8775031 w 8775031"/>
              <a:gd name="connsiteY1" fmla="*/ 48126 h 5035762"/>
              <a:gd name="connsiteX2" fmla="*/ 8775031 w 8775031"/>
              <a:gd name="connsiteY2" fmla="*/ 5035762 h 5035762"/>
              <a:gd name="connsiteX3" fmla="*/ 0 w 8775031"/>
              <a:gd name="connsiteY3" fmla="*/ 5019720 h 5035762"/>
              <a:gd name="connsiteX4" fmla="*/ 3304673 w 8775031"/>
              <a:gd name="connsiteY4" fmla="*/ 0 h 5035762"/>
              <a:gd name="connsiteX0" fmla="*/ 3316248 w 8775031"/>
              <a:gd name="connsiteY0" fmla="*/ 0 h 5024188"/>
              <a:gd name="connsiteX1" fmla="*/ 8775031 w 8775031"/>
              <a:gd name="connsiteY1" fmla="*/ 36552 h 5024188"/>
              <a:gd name="connsiteX2" fmla="*/ 8775031 w 8775031"/>
              <a:gd name="connsiteY2" fmla="*/ 5024188 h 5024188"/>
              <a:gd name="connsiteX3" fmla="*/ 0 w 8775031"/>
              <a:gd name="connsiteY3" fmla="*/ 5008146 h 5024188"/>
              <a:gd name="connsiteX4" fmla="*/ 3316248 w 8775031"/>
              <a:gd name="connsiteY4" fmla="*/ 0 h 5024188"/>
              <a:gd name="connsiteX0" fmla="*/ 3327823 w 8775031"/>
              <a:gd name="connsiteY0" fmla="*/ 0 h 4989464"/>
              <a:gd name="connsiteX1" fmla="*/ 8775031 w 8775031"/>
              <a:gd name="connsiteY1" fmla="*/ 1828 h 4989464"/>
              <a:gd name="connsiteX2" fmla="*/ 8775031 w 8775031"/>
              <a:gd name="connsiteY2" fmla="*/ 4989464 h 4989464"/>
              <a:gd name="connsiteX3" fmla="*/ 0 w 8775031"/>
              <a:gd name="connsiteY3" fmla="*/ 4973422 h 4989464"/>
              <a:gd name="connsiteX4" fmla="*/ 3327823 w 8775031"/>
              <a:gd name="connsiteY4" fmla="*/ 0 h 4989464"/>
              <a:gd name="connsiteX0" fmla="*/ 0 w 5447208"/>
              <a:gd name="connsiteY0" fmla="*/ 0 h 4989464"/>
              <a:gd name="connsiteX1" fmla="*/ 5447208 w 5447208"/>
              <a:gd name="connsiteY1" fmla="*/ 1828 h 4989464"/>
              <a:gd name="connsiteX2" fmla="*/ 5447208 w 5447208"/>
              <a:gd name="connsiteY2" fmla="*/ 4989464 h 4989464"/>
              <a:gd name="connsiteX3" fmla="*/ 1776613 w 5447208"/>
              <a:gd name="connsiteY3" fmla="*/ 4973423 h 4989464"/>
              <a:gd name="connsiteX4" fmla="*/ 0 w 5447208"/>
              <a:gd name="connsiteY4" fmla="*/ 0 h 4989464"/>
              <a:gd name="connsiteX0" fmla="*/ 0 w 7380180"/>
              <a:gd name="connsiteY0" fmla="*/ 0 h 5020339"/>
              <a:gd name="connsiteX1" fmla="*/ 7380180 w 7380180"/>
              <a:gd name="connsiteY1" fmla="*/ 32703 h 5020339"/>
              <a:gd name="connsiteX2" fmla="*/ 7380180 w 7380180"/>
              <a:gd name="connsiteY2" fmla="*/ 5020339 h 5020339"/>
              <a:gd name="connsiteX3" fmla="*/ 3709585 w 7380180"/>
              <a:gd name="connsiteY3" fmla="*/ 5004298 h 5020339"/>
              <a:gd name="connsiteX4" fmla="*/ 0 w 7380180"/>
              <a:gd name="connsiteY4" fmla="*/ 0 h 5020339"/>
              <a:gd name="connsiteX0" fmla="*/ 0 w 7380180"/>
              <a:gd name="connsiteY0" fmla="*/ 0 h 5020339"/>
              <a:gd name="connsiteX1" fmla="*/ 7380180 w 7380180"/>
              <a:gd name="connsiteY1" fmla="*/ 32703 h 5020339"/>
              <a:gd name="connsiteX2" fmla="*/ 7380180 w 7380180"/>
              <a:gd name="connsiteY2" fmla="*/ 5020339 h 5020339"/>
              <a:gd name="connsiteX3" fmla="*/ 2239600 w 7380180"/>
              <a:gd name="connsiteY3" fmla="*/ 5004298 h 5020339"/>
              <a:gd name="connsiteX4" fmla="*/ 0 w 7380180"/>
              <a:gd name="connsiteY4" fmla="*/ 0 h 5020339"/>
              <a:gd name="connsiteX0" fmla="*/ 0 w 7067663"/>
              <a:gd name="connsiteY0" fmla="*/ 29053 h 4987636"/>
              <a:gd name="connsiteX1" fmla="*/ 7067663 w 7067663"/>
              <a:gd name="connsiteY1" fmla="*/ 0 h 4987636"/>
              <a:gd name="connsiteX2" fmla="*/ 7067663 w 7067663"/>
              <a:gd name="connsiteY2" fmla="*/ 4987636 h 4987636"/>
              <a:gd name="connsiteX3" fmla="*/ 1927083 w 7067663"/>
              <a:gd name="connsiteY3" fmla="*/ 4971595 h 4987636"/>
              <a:gd name="connsiteX4" fmla="*/ 0 w 7067663"/>
              <a:gd name="connsiteY4" fmla="*/ 29053 h 4987636"/>
              <a:gd name="connsiteX0" fmla="*/ 0 w 7067663"/>
              <a:gd name="connsiteY0" fmla="*/ 29053 h 5002473"/>
              <a:gd name="connsiteX1" fmla="*/ 7067663 w 7067663"/>
              <a:gd name="connsiteY1" fmla="*/ 0 h 5002473"/>
              <a:gd name="connsiteX2" fmla="*/ 7067663 w 7067663"/>
              <a:gd name="connsiteY2" fmla="*/ 4987636 h 5002473"/>
              <a:gd name="connsiteX3" fmla="*/ 1927083 w 7067663"/>
              <a:gd name="connsiteY3" fmla="*/ 5002473 h 5002473"/>
              <a:gd name="connsiteX4" fmla="*/ 0 w 7067663"/>
              <a:gd name="connsiteY4" fmla="*/ 29053 h 5002473"/>
              <a:gd name="connsiteX0" fmla="*/ 0 w 7067663"/>
              <a:gd name="connsiteY0" fmla="*/ 29053 h 4987636"/>
              <a:gd name="connsiteX1" fmla="*/ 7067663 w 7067663"/>
              <a:gd name="connsiteY1" fmla="*/ 0 h 4987636"/>
              <a:gd name="connsiteX2" fmla="*/ 7067663 w 7067663"/>
              <a:gd name="connsiteY2" fmla="*/ 4987636 h 4987636"/>
              <a:gd name="connsiteX3" fmla="*/ 1875620 w 7067663"/>
              <a:gd name="connsiteY3" fmla="*/ 4971598 h 4987636"/>
              <a:gd name="connsiteX4" fmla="*/ 0 w 7067663"/>
              <a:gd name="connsiteY4" fmla="*/ 29053 h 4987636"/>
              <a:gd name="connsiteX0" fmla="*/ 0 w 6673109"/>
              <a:gd name="connsiteY0" fmla="*/ 29053 h 4987636"/>
              <a:gd name="connsiteX1" fmla="*/ 6673109 w 6673109"/>
              <a:gd name="connsiteY1" fmla="*/ 0 h 4987636"/>
              <a:gd name="connsiteX2" fmla="*/ 6673109 w 6673109"/>
              <a:gd name="connsiteY2" fmla="*/ 4987636 h 4987636"/>
              <a:gd name="connsiteX3" fmla="*/ 1481066 w 6673109"/>
              <a:gd name="connsiteY3" fmla="*/ 4971598 h 4987636"/>
              <a:gd name="connsiteX4" fmla="*/ 0 w 6673109"/>
              <a:gd name="connsiteY4" fmla="*/ 29053 h 4987636"/>
              <a:gd name="connsiteX0" fmla="*/ 0 w 6673109"/>
              <a:gd name="connsiteY0" fmla="*/ 29053 h 4987636"/>
              <a:gd name="connsiteX1" fmla="*/ 6673109 w 6673109"/>
              <a:gd name="connsiteY1" fmla="*/ 0 h 4987636"/>
              <a:gd name="connsiteX2" fmla="*/ 6673109 w 6673109"/>
              <a:gd name="connsiteY2" fmla="*/ 4987636 h 4987636"/>
              <a:gd name="connsiteX3" fmla="*/ 245940 w 6673109"/>
              <a:gd name="connsiteY3" fmla="*/ 4971598 h 4987636"/>
              <a:gd name="connsiteX4" fmla="*/ 0 w 6673109"/>
              <a:gd name="connsiteY4" fmla="*/ 29053 h 4987636"/>
              <a:gd name="connsiteX0" fmla="*/ 1040649 w 6427169"/>
              <a:gd name="connsiteY0" fmla="*/ 29053 h 4987636"/>
              <a:gd name="connsiteX1" fmla="*/ 6427169 w 6427169"/>
              <a:gd name="connsiteY1" fmla="*/ 0 h 4987636"/>
              <a:gd name="connsiteX2" fmla="*/ 6427169 w 6427169"/>
              <a:gd name="connsiteY2" fmla="*/ 4987636 h 4987636"/>
              <a:gd name="connsiteX3" fmla="*/ 0 w 6427169"/>
              <a:gd name="connsiteY3" fmla="*/ 4971598 h 4987636"/>
              <a:gd name="connsiteX4" fmla="*/ 1040649 w 6427169"/>
              <a:gd name="connsiteY4" fmla="*/ 29053 h 4987636"/>
              <a:gd name="connsiteX0" fmla="*/ 903413 w 6289933"/>
              <a:gd name="connsiteY0" fmla="*/ 29053 h 4987636"/>
              <a:gd name="connsiteX1" fmla="*/ 6289933 w 6289933"/>
              <a:gd name="connsiteY1" fmla="*/ 0 h 4987636"/>
              <a:gd name="connsiteX2" fmla="*/ 6289933 w 6289933"/>
              <a:gd name="connsiteY2" fmla="*/ 4987636 h 4987636"/>
              <a:gd name="connsiteX3" fmla="*/ 0 w 6289933"/>
              <a:gd name="connsiteY3" fmla="*/ 4940723 h 4987636"/>
              <a:gd name="connsiteX4" fmla="*/ 903413 w 6289933"/>
              <a:gd name="connsiteY4" fmla="*/ 29053 h 49876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89933" h="4987636">
                <a:moveTo>
                  <a:pt x="903413" y="29053"/>
                </a:moveTo>
                <a:lnTo>
                  <a:pt x="6289933" y="0"/>
                </a:lnTo>
                <a:lnTo>
                  <a:pt x="6289933" y="4987636"/>
                </a:lnTo>
                <a:lnTo>
                  <a:pt x="0" y="4940723"/>
                </a:lnTo>
                <a:lnTo>
                  <a:pt x="903413" y="29053"/>
                </a:lnTo>
                <a:close/>
              </a:path>
            </a:pathLst>
          </a:custGeom>
          <a:solidFill>
            <a:schemeClr val="tx1">
              <a:alpha val="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图片占位符 58"/>
          <p:cNvSpPr>
            <a:spLocks noGrp="1"/>
          </p:cNvSpPr>
          <p:nvPr>
            <p:ph type="pic" sz="quarter" idx="12" hasCustomPrompt="1"/>
          </p:nvPr>
        </p:nvSpPr>
        <p:spPr>
          <a:xfrm>
            <a:off x="0" y="14467"/>
            <a:ext cx="12192843" cy="6858000"/>
          </a:xfrm>
          <a:prstGeom prst="rect">
            <a:avLst/>
          </a:prstGeom>
        </p:spPr>
        <p:txBody>
          <a:bodyPr anchor="ctr"/>
          <a:lstStyle>
            <a:lvl1pPr marL="0" indent="0" algn="ctr">
              <a:buNone/>
              <a:defRPr sz="3200">
                <a:solidFill>
                  <a:schemeClr val="bg2">
                    <a:lumMod val="75000"/>
                  </a:schemeClr>
                </a:solidFill>
              </a:defRPr>
            </a:lvl1pPr>
          </a:lstStyle>
          <a:p>
            <a:r>
              <a:rPr kumimoji="1" lang="zh-CN" altLang="en-US"/>
              <a:t>全屏展示的图片应图片居中放置</a:t>
            </a:r>
          </a:p>
        </p:txBody>
      </p:sp>
    </p:spTree>
    <p:extLst>
      <p:ext uri="{BB962C8B-B14F-4D97-AF65-F5344CB8AC3E}">
        <p14:creationId xmlns:p14="http://schemas.microsoft.com/office/powerpoint/2010/main" val="7839790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 name="矩形 9"/>
          <p:cNvSpPr/>
          <p:nvPr userDrawn="1"/>
        </p:nvSpPr>
        <p:spPr>
          <a:xfrm>
            <a:off x="0" y="0"/>
            <a:ext cx="12192000" cy="6858000"/>
          </a:xfrm>
          <a:prstGeom prst="rect">
            <a:avLst/>
          </a:prstGeom>
          <a:solidFill>
            <a:srgbClr val="C00D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矩形 10"/>
          <p:cNvSpPr/>
          <p:nvPr userDrawn="1"/>
        </p:nvSpPr>
        <p:spPr>
          <a:xfrm>
            <a:off x="0" y="0"/>
            <a:ext cx="12192000" cy="6858000"/>
          </a:xfrm>
          <a:prstGeom prst="rect">
            <a:avLst/>
          </a:prstGeom>
          <a:solidFill>
            <a:srgbClr val="0082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8364349"/>
      </p:ext>
    </p:extLst>
  </p:cSld>
  <p:clrMap bg1="lt1" tx1="dk1" bg2="lt2" tx2="dk2" accent1="accent1" accent2="accent2" accent3="accent3" accent4="accent4" accent5="accent5" accent6="accent6" hlink="hlink" folHlink="folHlink"/>
  <p:sldLayoutIdLst>
    <p:sldLayoutId id="2147483652" r:id="rId1"/>
    <p:sldLayoutId id="2147483667" r:id="rId2"/>
    <p:sldLayoutId id="2147483665" r:id="rId3"/>
    <p:sldLayoutId id="2147483659" r:id="rId4"/>
    <p:sldLayoutId id="2147483653" r:id="rId5"/>
    <p:sldLayoutId id="2147483660" r:id="rId6"/>
    <p:sldLayoutId id="2147483661" r:id="rId7"/>
    <p:sldLayoutId id="2147483662" r:id="rId8"/>
    <p:sldLayoutId id="2147483663" r:id="rId9"/>
    <p:sldLayoutId id="2147483666" r:id="rId10"/>
    <p:sldLayoutId id="2147483664"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noi.ac/problem/397" TargetMode="Externa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noi.ac/problem/404" TargetMode="Externa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hyperlink" Target="http://noi.ac/problem/404" TargetMode="Externa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kumimoji="1" lang="en-US" altLang="zh-CN" dirty="0"/>
              <a:t>NOIP2019</a:t>
            </a:r>
            <a:r>
              <a:rPr kumimoji="1" lang="zh-CN" altLang="en-US" dirty="0"/>
              <a:t> 普及组训练营</a:t>
            </a:r>
          </a:p>
        </p:txBody>
      </p:sp>
      <p:sp>
        <p:nvSpPr>
          <p:cNvPr id="3" name="副标题 2"/>
          <p:cNvSpPr>
            <a:spLocks noGrp="1"/>
          </p:cNvSpPr>
          <p:nvPr>
            <p:ph type="subTitle" idx="1"/>
          </p:nvPr>
        </p:nvSpPr>
        <p:spPr/>
        <p:txBody>
          <a:bodyPr/>
          <a:lstStyle/>
          <a:p>
            <a:endParaRPr kumimoji="1" lang="zh-CN" altLang="en-US" dirty="0"/>
          </a:p>
        </p:txBody>
      </p:sp>
      <p:sp>
        <p:nvSpPr>
          <p:cNvPr id="4" name="文本占位符 3"/>
          <p:cNvSpPr>
            <a:spLocks noGrp="1"/>
          </p:cNvSpPr>
          <p:nvPr>
            <p:ph type="body" sz="quarter" idx="10"/>
          </p:nvPr>
        </p:nvSpPr>
        <p:spPr/>
        <p:txBody>
          <a:bodyPr/>
          <a:lstStyle/>
          <a:p>
            <a:r>
              <a:rPr kumimoji="1" lang="zh-CN" altLang="en-US" dirty="0"/>
              <a:t>实验舱 攀哥</a:t>
            </a:r>
          </a:p>
        </p:txBody>
      </p:sp>
      <p:sp>
        <p:nvSpPr>
          <p:cNvPr id="5" name="文本占位符 4"/>
          <p:cNvSpPr>
            <a:spLocks noGrp="1"/>
          </p:cNvSpPr>
          <p:nvPr>
            <p:ph type="body" sz="quarter" idx="11"/>
          </p:nvPr>
        </p:nvSpPr>
        <p:spPr/>
        <p:txBody>
          <a:bodyPr/>
          <a:lstStyle/>
          <a:p>
            <a:r>
              <a:rPr kumimoji="1" lang="en-US" altLang="zh-CN" dirty="0"/>
              <a:t>2019.5.18</a:t>
            </a:r>
            <a:endParaRPr kumimoji="1" lang="zh-CN" altLang="en-US" dirty="0"/>
          </a:p>
        </p:txBody>
      </p:sp>
    </p:spTree>
    <p:extLst>
      <p:ext uri="{BB962C8B-B14F-4D97-AF65-F5344CB8AC3E}">
        <p14:creationId xmlns:p14="http://schemas.microsoft.com/office/powerpoint/2010/main" val="12609559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8F69D25-94F3-634D-B1F1-B0BED8397261}"/>
              </a:ext>
            </a:extLst>
          </p:cNvPr>
          <p:cNvSpPr>
            <a:spLocks noGrp="1"/>
          </p:cNvSpPr>
          <p:nvPr>
            <p:ph type="body" sz="quarter" idx="10"/>
          </p:nvPr>
        </p:nvSpPr>
        <p:spPr/>
        <p:txBody>
          <a:bodyPr/>
          <a:lstStyle/>
          <a:p>
            <a:r>
              <a:rPr kumimoji="1" lang="en-US" altLang="zh-CN" dirty="0"/>
              <a:t>386</a:t>
            </a:r>
            <a:r>
              <a:rPr kumimoji="1" lang="zh-CN" altLang="en-US" dirty="0"/>
              <a:t> </a:t>
            </a:r>
            <a:r>
              <a:rPr lang="zh-CN" altLang="en-US" dirty="0"/>
              <a:t>取石子游戏</a:t>
            </a:r>
          </a:p>
        </p:txBody>
      </p:sp>
      <p:sp>
        <p:nvSpPr>
          <p:cNvPr id="3" name="文本占位符 2">
            <a:extLst>
              <a:ext uri="{FF2B5EF4-FFF2-40B4-BE49-F238E27FC236}">
                <a16:creationId xmlns:a16="http://schemas.microsoft.com/office/drawing/2014/main" id="{5CF2D34C-EA08-7D4E-8243-330803F31385}"/>
              </a:ext>
            </a:extLst>
          </p:cNvPr>
          <p:cNvSpPr>
            <a:spLocks noGrp="1"/>
          </p:cNvSpPr>
          <p:nvPr>
            <p:ph type="body" sz="quarter" idx="11"/>
          </p:nvPr>
        </p:nvSpPr>
        <p:spPr>
          <a:xfrm>
            <a:off x="569088" y="1620456"/>
            <a:ext cx="5894045" cy="4664597"/>
          </a:xfrm>
        </p:spPr>
        <p:txBody>
          <a:bodyPr/>
          <a:lstStyle/>
          <a:p>
            <a:r>
              <a:rPr kumimoji="1" lang="en-US" altLang="zh-CN" dirty="0"/>
              <a:t>DFS</a:t>
            </a:r>
            <a:r>
              <a:rPr kumimoji="1" lang="zh-CN" altLang="en-US" dirty="0"/>
              <a:t>的方法：</a:t>
            </a:r>
            <a:endParaRPr kumimoji="1" lang="en-US" altLang="zh-CN" dirty="0"/>
          </a:p>
          <a:p>
            <a:r>
              <a:rPr kumimoji="1" lang="zh-CN" altLang="en-US" dirty="0"/>
              <a:t>两个数是</a:t>
            </a:r>
            <a:r>
              <a:rPr kumimoji="1" lang="en-US" altLang="zh-CN" dirty="0"/>
              <a:t>x</a:t>
            </a:r>
            <a:r>
              <a:rPr kumimoji="1" lang="zh-CN" altLang="en-US" dirty="0"/>
              <a:t>和</a:t>
            </a:r>
            <a:r>
              <a:rPr kumimoji="1" lang="en-US" altLang="zh-CN" dirty="0"/>
              <a:t>y(</a:t>
            </a:r>
            <a:r>
              <a:rPr kumimoji="1" lang="en-US" altLang="zh-CN" dirty="0" err="1"/>
              <a:t>x≥y</a:t>
            </a:r>
            <a:r>
              <a:rPr kumimoji="1" lang="en-US" altLang="zh-CN" dirty="0"/>
              <a:t>)</a:t>
            </a:r>
            <a:r>
              <a:rPr kumimoji="1" lang="zh-CN" altLang="en-US" dirty="0"/>
              <a:t>，如果</a:t>
            </a:r>
            <a:r>
              <a:rPr kumimoji="1" lang="en-US" altLang="zh-CN" dirty="0"/>
              <a:t>x</a:t>
            </a:r>
            <a:r>
              <a:rPr kumimoji="1" lang="zh-CN" altLang="en-US" dirty="0"/>
              <a:t>是</a:t>
            </a:r>
            <a:r>
              <a:rPr kumimoji="1" lang="en-US" altLang="zh-CN" dirty="0"/>
              <a:t>y</a:t>
            </a:r>
            <a:r>
              <a:rPr kumimoji="1" lang="zh-CN" altLang="en-US" dirty="0"/>
              <a:t>的倍数，那么先手可以直接拿光</a:t>
            </a:r>
            <a:r>
              <a:rPr kumimoji="1" lang="en-US" altLang="zh-CN" dirty="0"/>
              <a:t>x</a:t>
            </a:r>
            <a:r>
              <a:rPr kumimoji="1" lang="zh-CN" altLang="en-US" dirty="0"/>
              <a:t>，获胜（递归跳出）</a:t>
            </a:r>
            <a:endParaRPr kumimoji="1" lang="en-US" altLang="zh-CN" dirty="0"/>
          </a:p>
          <a:p>
            <a:r>
              <a:rPr kumimoji="1" lang="zh-CN" altLang="en-US" dirty="0"/>
              <a:t>找当前</a:t>
            </a:r>
            <a:r>
              <a:rPr kumimoji="1" lang="en-US" altLang="zh-CN" dirty="0"/>
              <a:t>(</a:t>
            </a:r>
            <a:r>
              <a:rPr kumimoji="1" lang="en-US" altLang="zh-CN" dirty="0" err="1"/>
              <a:t>x,y</a:t>
            </a:r>
            <a:r>
              <a:rPr kumimoji="1" lang="en-US" altLang="zh-CN" dirty="0"/>
              <a:t>)</a:t>
            </a:r>
            <a:r>
              <a:rPr kumimoji="1" lang="zh-CN" altLang="en-US" dirty="0"/>
              <a:t>的所有下一步情况，如果其中有一个后手胜，都能够保证当前是先手胜，否则当前是后手胜</a:t>
            </a:r>
            <a:endParaRPr kumimoji="1" lang="en-US" altLang="zh-CN" dirty="0"/>
          </a:p>
        </p:txBody>
      </p:sp>
      <p:pic>
        <p:nvPicPr>
          <p:cNvPr id="4" name="图片 3">
            <a:extLst>
              <a:ext uri="{FF2B5EF4-FFF2-40B4-BE49-F238E27FC236}">
                <a16:creationId xmlns:a16="http://schemas.microsoft.com/office/drawing/2014/main" id="{507D3B12-7882-D444-AD89-6D0142185BA3}"/>
              </a:ext>
            </a:extLst>
          </p:cNvPr>
          <p:cNvPicPr>
            <a:picLocks noChangeAspect="1"/>
          </p:cNvPicPr>
          <p:nvPr/>
        </p:nvPicPr>
        <p:blipFill>
          <a:blip r:embed="rId2"/>
          <a:stretch>
            <a:fillRect/>
          </a:stretch>
        </p:blipFill>
        <p:spPr>
          <a:xfrm>
            <a:off x="6463133" y="0"/>
            <a:ext cx="5728867" cy="6858000"/>
          </a:xfrm>
          <a:prstGeom prst="rect">
            <a:avLst/>
          </a:prstGeom>
        </p:spPr>
      </p:pic>
    </p:spTree>
    <p:extLst>
      <p:ext uri="{BB962C8B-B14F-4D97-AF65-F5344CB8AC3E}">
        <p14:creationId xmlns:p14="http://schemas.microsoft.com/office/powerpoint/2010/main" val="35905792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45D5651A-1363-5D48-A699-0E476CD734C0}"/>
              </a:ext>
            </a:extLst>
          </p:cNvPr>
          <p:cNvSpPr>
            <a:spLocks noGrp="1"/>
          </p:cNvSpPr>
          <p:nvPr>
            <p:ph type="body" sz="quarter" idx="10"/>
          </p:nvPr>
        </p:nvSpPr>
        <p:spPr/>
        <p:txBody>
          <a:bodyPr/>
          <a:lstStyle/>
          <a:p>
            <a:r>
              <a:rPr kumimoji="1" lang="en-US" altLang="zh-CN" dirty="0"/>
              <a:t>386</a:t>
            </a:r>
            <a:r>
              <a:rPr kumimoji="1" lang="zh-CN" altLang="en-US" dirty="0"/>
              <a:t> </a:t>
            </a:r>
            <a:r>
              <a:rPr lang="zh-CN" altLang="en-US" dirty="0"/>
              <a:t>取石子游戏</a:t>
            </a:r>
          </a:p>
        </p:txBody>
      </p:sp>
      <p:sp>
        <p:nvSpPr>
          <p:cNvPr id="3" name="文本占位符 2">
            <a:extLst>
              <a:ext uri="{FF2B5EF4-FFF2-40B4-BE49-F238E27FC236}">
                <a16:creationId xmlns:a16="http://schemas.microsoft.com/office/drawing/2014/main" id="{B0799BC8-F3FB-144E-BCB4-7E81C60202B3}"/>
              </a:ext>
            </a:extLst>
          </p:cNvPr>
          <p:cNvSpPr>
            <a:spLocks noGrp="1"/>
          </p:cNvSpPr>
          <p:nvPr>
            <p:ph type="body" sz="quarter" idx="11"/>
          </p:nvPr>
        </p:nvSpPr>
        <p:spPr/>
        <p:txBody>
          <a:bodyPr/>
          <a:lstStyle/>
          <a:p>
            <a:r>
              <a:rPr kumimoji="1" lang="zh-CN" altLang="en-US" dirty="0"/>
              <a:t>一个人当前可以在大数中取小数的整数倍，可以是</a:t>
            </a:r>
            <a:r>
              <a:rPr kumimoji="1" lang="en-US" altLang="zh-CN" dirty="0"/>
              <a:t>1</a:t>
            </a:r>
            <a:r>
              <a:rPr kumimoji="1" lang="zh-CN" altLang="en-US" dirty="0"/>
              <a:t>倍，</a:t>
            </a:r>
            <a:r>
              <a:rPr kumimoji="1" lang="en-US" altLang="zh-CN" dirty="0"/>
              <a:t>2</a:t>
            </a:r>
            <a:r>
              <a:rPr kumimoji="1" lang="zh-CN" altLang="en-US" dirty="0"/>
              <a:t>倍，</a:t>
            </a:r>
            <a:r>
              <a:rPr kumimoji="1" lang="en-US" altLang="zh-CN" dirty="0"/>
              <a:t>……</a:t>
            </a:r>
            <a:r>
              <a:rPr kumimoji="1" lang="zh-CN" altLang="en-US" dirty="0"/>
              <a:t>，</a:t>
            </a:r>
            <a:r>
              <a:rPr kumimoji="1" lang="en-US" altLang="zh-CN" dirty="0"/>
              <a:t>p</a:t>
            </a:r>
            <a:r>
              <a:rPr kumimoji="1" lang="zh-CN" altLang="en-US" dirty="0"/>
              <a:t>倍</a:t>
            </a:r>
            <a:endParaRPr kumimoji="1" lang="en-US" altLang="zh-CN" dirty="0"/>
          </a:p>
          <a:p>
            <a:r>
              <a:rPr kumimoji="1" lang="zh-CN" altLang="en-US" dirty="0"/>
              <a:t>一个人如果先手，他可以在改变选择的数前（从选</a:t>
            </a:r>
            <a:r>
              <a:rPr kumimoji="1" lang="en-US" altLang="zh-CN" dirty="0"/>
              <a:t>x</a:t>
            </a:r>
            <a:r>
              <a:rPr kumimoji="1" lang="zh-CN" altLang="en-US" dirty="0"/>
              <a:t>到选</a:t>
            </a:r>
            <a:r>
              <a:rPr kumimoji="1" lang="en-US" altLang="zh-CN" dirty="0"/>
              <a:t>y</a:t>
            </a:r>
            <a:r>
              <a:rPr kumimoji="1" lang="zh-CN" altLang="en-US" dirty="0"/>
              <a:t>）有</a:t>
            </a:r>
            <a:r>
              <a:rPr kumimoji="1" lang="en-US" altLang="zh-CN" dirty="0"/>
              <a:t>p</a:t>
            </a:r>
            <a:r>
              <a:rPr kumimoji="1" lang="zh-CN" altLang="en-US" dirty="0"/>
              <a:t>种选择</a:t>
            </a:r>
            <a:endParaRPr kumimoji="1" lang="en-US" altLang="zh-CN" dirty="0"/>
          </a:p>
          <a:p>
            <a:r>
              <a:rPr kumimoji="1" lang="zh-CN" altLang="en-US" dirty="0"/>
              <a:t>如果他选择了</a:t>
            </a:r>
            <a:r>
              <a:rPr kumimoji="1" lang="en-US" altLang="zh-CN" dirty="0"/>
              <a:t>q</a:t>
            </a:r>
            <a:r>
              <a:rPr kumimoji="1" lang="zh-CN" altLang="en-US" dirty="0"/>
              <a:t>倍，那么下一个人就有</a:t>
            </a:r>
            <a:r>
              <a:rPr kumimoji="1" lang="en-US" altLang="zh-CN" dirty="0"/>
              <a:t>p-q</a:t>
            </a:r>
            <a:r>
              <a:rPr kumimoji="1" lang="zh-CN" altLang="en-US" dirty="0"/>
              <a:t>种选择，也就是说，先手的人能够控制后手的选择数量</a:t>
            </a:r>
            <a:endParaRPr kumimoji="1" lang="en-US" altLang="zh-CN" dirty="0"/>
          </a:p>
          <a:p>
            <a:r>
              <a:rPr kumimoji="1" lang="zh-CN" altLang="en-US" dirty="0"/>
              <a:t>举例：</a:t>
            </a:r>
            <a:r>
              <a:rPr kumimoji="1" lang="en-US" altLang="zh-CN" dirty="0"/>
              <a:t>22</a:t>
            </a:r>
            <a:r>
              <a:rPr kumimoji="1" lang="zh-CN" altLang="en-US" dirty="0"/>
              <a:t>和</a:t>
            </a:r>
            <a:r>
              <a:rPr kumimoji="1" lang="en-US" altLang="zh-CN" dirty="0"/>
              <a:t>10</a:t>
            </a:r>
            <a:r>
              <a:rPr kumimoji="1" lang="zh-CN" altLang="en-US" dirty="0"/>
              <a:t>，如果先手选了</a:t>
            </a:r>
            <a:r>
              <a:rPr kumimoji="1" lang="en-US" altLang="zh-CN" dirty="0"/>
              <a:t>10</a:t>
            </a:r>
            <a:r>
              <a:rPr kumimoji="1" lang="zh-CN" altLang="en-US" dirty="0"/>
              <a:t>，就变成</a:t>
            </a:r>
            <a:r>
              <a:rPr kumimoji="1" lang="en-US" altLang="zh-CN" dirty="0"/>
              <a:t>12</a:t>
            </a:r>
            <a:r>
              <a:rPr kumimoji="1" lang="zh-CN" altLang="en-US" dirty="0"/>
              <a:t>和</a:t>
            </a:r>
            <a:r>
              <a:rPr kumimoji="1" lang="en-US" altLang="zh-CN" dirty="0"/>
              <a:t>10</a:t>
            </a:r>
            <a:r>
              <a:rPr kumimoji="1" lang="zh-CN" altLang="en-US" dirty="0"/>
              <a:t>，后手只有</a:t>
            </a:r>
            <a:r>
              <a:rPr kumimoji="1" lang="en-US" altLang="zh-CN" dirty="0"/>
              <a:t>1</a:t>
            </a:r>
            <a:r>
              <a:rPr kumimoji="1" lang="zh-CN" altLang="en-US" dirty="0"/>
              <a:t>种选择，接着选</a:t>
            </a:r>
            <a:r>
              <a:rPr kumimoji="1" lang="en-US" altLang="zh-CN" dirty="0"/>
              <a:t>10</a:t>
            </a:r>
            <a:r>
              <a:rPr kumimoji="1" lang="zh-CN" altLang="en-US" dirty="0"/>
              <a:t>，就变成</a:t>
            </a:r>
            <a:r>
              <a:rPr kumimoji="1" lang="en-US" altLang="zh-CN" dirty="0"/>
              <a:t>2</a:t>
            </a:r>
            <a:r>
              <a:rPr kumimoji="1" lang="zh-CN" altLang="en-US" dirty="0"/>
              <a:t>和</a:t>
            </a:r>
            <a:r>
              <a:rPr kumimoji="1" lang="en-US" altLang="zh-CN" dirty="0"/>
              <a:t>10</a:t>
            </a:r>
            <a:r>
              <a:rPr kumimoji="1" lang="zh-CN" altLang="en-US" dirty="0"/>
              <a:t>，先手获胜</a:t>
            </a:r>
            <a:endParaRPr kumimoji="1" lang="en-US" altLang="zh-CN" dirty="0"/>
          </a:p>
          <a:p>
            <a:pPr marL="0" indent="0">
              <a:buNone/>
            </a:pPr>
            <a:endParaRPr kumimoji="1" lang="en-US" altLang="zh-CN" dirty="0"/>
          </a:p>
        </p:txBody>
      </p:sp>
    </p:spTree>
    <p:extLst>
      <p:ext uri="{BB962C8B-B14F-4D97-AF65-F5344CB8AC3E}">
        <p14:creationId xmlns:p14="http://schemas.microsoft.com/office/powerpoint/2010/main" val="5354479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7912A5A5-07E4-F249-933D-1E4D19EEEE74}"/>
              </a:ext>
            </a:extLst>
          </p:cNvPr>
          <p:cNvSpPr>
            <a:spLocks noGrp="1"/>
          </p:cNvSpPr>
          <p:nvPr>
            <p:ph type="body" sz="quarter" idx="10"/>
          </p:nvPr>
        </p:nvSpPr>
        <p:spPr/>
        <p:txBody>
          <a:bodyPr/>
          <a:lstStyle/>
          <a:p>
            <a:r>
              <a:rPr kumimoji="1" lang="en-US" altLang="zh-CN" dirty="0"/>
              <a:t>386</a:t>
            </a:r>
            <a:r>
              <a:rPr kumimoji="1" lang="zh-CN" altLang="en-US" dirty="0"/>
              <a:t> </a:t>
            </a:r>
            <a:r>
              <a:rPr lang="zh-CN" altLang="en-US" dirty="0"/>
              <a:t>取石子游戏</a:t>
            </a:r>
          </a:p>
        </p:txBody>
      </p:sp>
      <p:sp>
        <p:nvSpPr>
          <p:cNvPr id="3" name="文本占位符 2">
            <a:extLst>
              <a:ext uri="{FF2B5EF4-FFF2-40B4-BE49-F238E27FC236}">
                <a16:creationId xmlns:a16="http://schemas.microsoft.com/office/drawing/2014/main" id="{E0EF2987-DC29-4241-AFDE-BA387D04284B}"/>
              </a:ext>
            </a:extLst>
          </p:cNvPr>
          <p:cNvSpPr>
            <a:spLocks noGrp="1"/>
          </p:cNvSpPr>
          <p:nvPr>
            <p:ph type="body" sz="quarter" idx="11"/>
          </p:nvPr>
        </p:nvSpPr>
        <p:spPr/>
        <p:txBody>
          <a:bodyPr/>
          <a:lstStyle/>
          <a:p>
            <a:r>
              <a:rPr kumimoji="1" lang="zh-CN" altLang="en-US" dirty="0"/>
              <a:t>先手只要有</a:t>
            </a:r>
            <a:r>
              <a:rPr kumimoji="1" lang="en-US" altLang="zh-CN" dirty="0"/>
              <a:t>1</a:t>
            </a:r>
            <a:r>
              <a:rPr kumimoji="1" lang="zh-CN" altLang="en-US" dirty="0"/>
              <a:t>种以上的选择，都能够控制后手的选择情况，也就是控制输赢</a:t>
            </a:r>
            <a:endParaRPr kumimoji="1" lang="en-US" altLang="zh-CN" dirty="0"/>
          </a:p>
          <a:p>
            <a:r>
              <a:rPr kumimoji="1" lang="zh-CN" altLang="en-US" dirty="0"/>
              <a:t>所以：如果</a:t>
            </a:r>
            <a:r>
              <a:rPr kumimoji="1" lang="en-US" altLang="zh-CN" dirty="0"/>
              <a:t>[x/y]≥2</a:t>
            </a:r>
            <a:r>
              <a:rPr kumimoji="1" lang="zh-CN" altLang="en-US" dirty="0"/>
              <a:t>，先手必胜</a:t>
            </a:r>
          </a:p>
        </p:txBody>
      </p:sp>
      <p:pic>
        <p:nvPicPr>
          <p:cNvPr id="4" name="图片 3">
            <a:extLst>
              <a:ext uri="{FF2B5EF4-FFF2-40B4-BE49-F238E27FC236}">
                <a16:creationId xmlns:a16="http://schemas.microsoft.com/office/drawing/2014/main" id="{820A766E-69A3-884B-84DD-F71B708B25A6}"/>
              </a:ext>
            </a:extLst>
          </p:cNvPr>
          <p:cNvPicPr>
            <a:picLocks noChangeAspect="1"/>
          </p:cNvPicPr>
          <p:nvPr/>
        </p:nvPicPr>
        <p:blipFill>
          <a:blip r:embed="rId2"/>
          <a:stretch>
            <a:fillRect/>
          </a:stretch>
        </p:blipFill>
        <p:spPr>
          <a:xfrm>
            <a:off x="7319634" y="2244436"/>
            <a:ext cx="4461489" cy="4442217"/>
          </a:xfrm>
          <a:prstGeom prst="rect">
            <a:avLst/>
          </a:prstGeom>
        </p:spPr>
      </p:pic>
    </p:spTree>
    <p:extLst>
      <p:ext uri="{BB962C8B-B14F-4D97-AF65-F5344CB8AC3E}">
        <p14:creationId xmlns:p14="http://schemas.microsoft.com/office/powerpoint/2010/main" val="15710147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AE3AA96A-BAB1-614F-9255-259E0887F9F5}"/>
              </a:ext>
            </a:extLst>
          </p:cNvPr>
          <p:cNvSpPr>
            <a:spLocks noGrp="1"/>
          </p:cNvSpPr>
          <p:nvPr>
            <p:ph type="body" sz="quarter" idx="10"/>
          </p:nvPr>
        </p:nvSpPr>
        <p:spPr/>
        <p:txBody>
          <a:bodyPr/>
          <a:lstStyle/>
          <a:p>
            <a:r>
              <a:rPr kumimoji="1" lang="en-US" altLang="zh-CN" dirty="0"/>
              <a:t>387</a:t>
            </a:r>
            <a:r>
              <a:rPr kumimoji="1" lang="zh-CN" altLang="en-US" dirty="0"/>
              <a:t> 八皇后</a:t>
            </a:r>
          </a:p>
        </p:txBody>
      </p:sp>
      <p:sp>
        <p:nvSpPr>
          <p:cNvPr id="3" name="文本占位符 2">
            <a:extLst>
              <a:ext uri="{FF2B5EF4-FFF2-40B4-BE49-F238E27FC236}">
                <a16:creationId xmlns:a16="http://schemas.microsoft.com/office/drawing/2014/main" id="{B2E7852E-CAEF-2B4F-8D4E-93CC1E57D4EC}"/>
              </a:ext>
            </a:extLst>
          </p:cNvPr>
          <p:cNvSpPr>
            <a:spLocks noGrp="1"/>
          </p:cNvSpPr>
          <p:nvPr>
            <p:ph type="body" sz="quarter" idx="11"/>
          </p:nvPr>
        </p:nvSpPr>
        <p:spPr/>
        <p:txBody>
          <a:bodyPr/>
          <a:lstStyle/>
          <a:p>
            <a:r>
              <a:rPr kumimoji="1" lang="zh-CN" altLang="en-US" dirty="0"/>
              <a:t>输出八皇后问题的第</a:t>
            </a:r>
            <a:r>
              <a:rPr kumimoji="1" lang="en-US" altLang="zh-CN" dirty="0"/>
              <a:t>n</a:t>
            </a:r>
            <a:r>
              <a:rPr kumimoji="1" lang="zh-CN" altLang="en-US" dirty="0"/>
              <a:t>个解</a:t>
            </a:r>
          </a:p>
        </p:txBody>
      </p:sp>
    </p:spTree>
    <p:extLst>
      <p:ext uri="{BB962C8B-B14F-4D97-AF65-F5344CB8AC3E}">
        <p14:creationId xmlns:p14="http://schemas.microsoft.com/office/powerpoint/2010/main" val="841126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C417FB55-BEF1-E848-9B9D-7F26AFAFAECF}"/>
              </a:ext>
            </a:extLst>
          </p:cNvPr>
          <p:cNvSpPr>
            <a:spLocks noGrp="1"/>
          </p:cNvSpPr>
          <p:nvPr>
            <p:ph type="body" sz="quarter" idx="10"/>
          </p:nvPr>
        </p:nvSpPr>
        <p:spPr/>
        <p:txBody>
          <a:bodyPr/>
          <a:lstStyle/>
          <a:p>
            <a:r>
              <a:rPr kumimoji="1" lang="en-US" altLang="zh-CN" dirty="0"/>
              <a:t>388</a:t>
            </a:r>
            <a:r>
              <a:rPr kumimoji="1" lang="zh-CN" altLang="en-US" dirty="0"/>
              <a:t> </a:t>
            </a:r>
            <a:r>
              <a:rPr kumimoji="1" lang="en-US" altLang="zh-CN" dirty="0"/>
              <a:t>K</a:t>
            </a:r>
            <a:r>
              <a:rPr kumimoji="1" lang="zh-CN" altLang="en-US" dirty="0"/>
              <a:t>皇后</a:t>
            </a:r>
          </a:p>
        </p:txBody>
      </p:sp>
      <p:sp>
        <p:nvSpPr>
          <p:cNvPr id="3" name="文本占位符 2">
            <a:extLst>
              <a:ext uri="{FF2B5EF4-FFF2-40B4-BE49-F238E27FC236}">
                <a16:creationId xmlns:a16="http://schemas.microsoft.com/office/drawing/2014/main" id="{8B54D5AB-8950-2B40-9549-3BC773BEFE5A}"/>
              </a:ext>
            </a:extLst>
          </p:cNvPr>
          <p:cNvSpPr>
            <a:spLocks noGrp="1"/>
          </p:cNvSpPr>
          <p:nvPr>
            <p:ph type="body" sz="quarter" idx="11"/>
          </p:nvPr>
        </p:nvSpPr>
        <p:spPr/>
        <p:txBody>
          <a:bodyPr/>
          <a:lstStyle/>
          <a:p>
            <a:r>
              <a:rPr kumimoji="1" lang="zh-CN" altLang="en-US" dirty="0"/>
              <a:t>输出</a:t>
            </a:r>
            <a:r>
              <a:rPr kumimoji="1" lang="en-US" altLang="zh-CN" dirty="0"/>
              <a:t>n</a:t>
            </a:r>
            <a:r>
              <a:rPr kumimoji="1" lang="zh-CN" altLang="en-US" dirty="0"/>
              <a:t>*</a:t>
            </a:r>
            <a:r>
              <a:rPr kumimoji="1" lang="en-US" altLang="zh-CN" dirty="0"/>
              <a:t>m</a:t>
            </a:r>
            <a:r>
              <a:rPr kumimoji="1" lang="zh-CN" altLang="en-US" dirty="0"/>
              <a:t>棋盘上放置</a:t>
            </a:r>
            <a:r>
              <a:rPr kumimoji="1" lang="en-US" altLang="zh-CN" dirty="0"/>
              <a:t>K</a:t>
            </a:r>
            <a:r>
              <a:rPr kumimoji="1" lang="zh-CN" altLang="en-US" dirty="0"/>
              <a:t>个皇后后还有多少个格子不会被攻击到</a:t>
            </a:r>
          </a:p>
        </p:txBody>
      </p:sp>
    </p:spTree>
    <p:extLst>
      <p:ext uri="{BB962C8B-B14F-4D97-AF65-F5344CB8AC3E}">
        <p14:creationId xmlns:p14="http://schemas.microsoft.com/office/powerpoint/2010/main" val="4617053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1"/>
          </p:nvPr>
        </p:nvSpPr>
        <p:spPr/>
        <p:txBody>
          <a:bodyPr/>
          <a:lstStyle/>
          <a:p>
            <a:r>
              <a:rPr kumimoji="1" lang="zh-CN" altLang="en-US" dirty="0"/>
              <a:t>深度优先搜索的进一步分析</a:t>
            </a:r>
            <a:endParaRPr kumimoji="1" lang="en-US" altLang="zh-CN" dirty="0"/>
          </a:p>
          <a:p>
            <a:r>
              <a:rPr kumimoji="1" lang="zh-CN" altLang="en-US" dirty="0"/>
              <a:t>深度优先搜索的剪枝优化</a:t>
            </a:r>
          </a:p>
        </p:txBody>
      </p:sp>
    </p:spTree>
    <p:extLst>
      <p:ext uri="{BB962C8B-B14F-4D97-AF65-F5344CB8AC3E}">
        <p14:creationId xmlns:p14="http://schemas.microsoft.com/office/powerpoint/2010/main" val="19266475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1"/>
          </p:nvPr>
        </p:nvSpPr>
        <p:spPr/>
        <p:txBody>
          <a:bodyPr/>
          <a:lstStyle/>
          <a:p>
            <a:r>
              <a:rPr kumimoji="1" lang="zh-CN" altLang="en-US" dirty="0"/>
              <a:t>深度优先搜索的进一步分析</a:t>
            </a:r>
            <a:endParaRPr kumimoji="1" lang="en-US" altLang="zh-CN" dirty="0"/>
          </a:p>
        </p:txBody>
      </p:sp>
      <p:sp>
        <p:nvSpPr>
          <p:cNvPr id="4" name="文本占位符 3"/>
          <p:cNvSpPr>
            <a:spLocks noGrp="1"/>
          </p:cNvSpPr>
          <p:nvPr>
            <p:ph type="body" sz="quarter" idx="12"/>
          </p:nvPr>
        </p:nvSpPr>
        <p:spPr/>
        <p:txBody>
          <a:bodyPr/>
          <a:lstStyle/>
          <a:p>
            <a:r>
              <a:rPr kumimoji="1" lang="en-US" altLang="zh-CN"/>
              <a:t>Part-1</a:t>
            </a:r>
            <a:endParaRPr kumimoji="1" lang="zh-CN" altLang="en-US"/>
          </a:p>
        </p:txBody>
      </p:sp>
    </p:spTree>
    <p:extLst>
      <p:ext uri="{BB962C8B-B14F-4D97-AF65-F5344CB8AC3E}">
        <p14:creationId xmlns:p14="http://schemas.microsoft.com/office/powerpoint/2010/main" val="10003435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0EA6A97D-7501-9C41-8D6F-0379B4912EA9}"/>
              </a:ext>
            </a:extLst>
          </p:cNvPr>
          <p:cNvSpPr>
            <a:spLocks noGrp="1"/>
          </p:cNvSpPr>
          <p:nvPr>
            <p:ph type="body" sz="quarter" idx="10"/>
          </p:nvPr>
        </p:nvSpPr>
        <p:spPr/>
        <p:txBody>
          <a:bodyPr/>
          <a:lstStyle/>
          <a:p>
            <a:r>
              <a:rPr kumimoji="1" lang="zh-CN" altLang="en-US" dirty="0"/>
              <a:t>深度优先搜索的进一步分析</a:t>
            </a:r>
          </a:p>
        </p:txBody>
      </p:sp>
      <p:sp>
        <p:nvSpPr>
          <p:cNvPr id="3" name="文本占位符 2">
            <a:extLst>
              <a:ext uri="{FF2B5EF4-FFF2-40B4-BE49-F238E27FC236}">
                <a16:creationId xmlns:a16="http://schemas.microsoft.com/office/drawing/2014/main" id="{A68C2D28-9271-064D-A577-B0B36DCD84BB}"/>
              </a:ext>
            </a:extLst>
          </p:cNvPr>
          <p:cNvSpPr>
            <a:spLocks noGrp="1"/>
          </p:cNvSpPr>
          <p:nvPr>
            <p:ph type="body" sz="quarter" idx="11"/>
          </p:nvPr>
        </p:nvSpPr>
        <p:spPr>
          <a:xfrm>
            <a:off x="569089" y="1620456"/>
            <a:ext cx="7536944" cy="4664597"/>
          </a:xfrm>
        </p:spPr>
        <p:txBody>
          <a:bodyPr/>
          <a:lstStyle/>
          <a:p>
            <a:r>
              <a:rPr lang="zh-CN" altLang="en-US" dirty="0"/>
              <a:t>给出一个</a:t>
            </a:r>
            <a:r>
              <a:rPr lang="en-HK" altLang="zh-CN" dirty="0" err="1"/>
              <a:t>n×n</a:t>
            </a:r>
            <a:r>
              <a:rPr lang="zh-CN" altLang="en-US" dirty="0"/>
              <a:t>的迷宫，请你给出一条从入口</a:t>
            </a:r>
            <a:r>
              <a:rPr lang="en-US" altLang="zh-CN" dirty="0"/>
              <a:t>(1,1)</a:t>
            </a:r>
            <a:r>
              <a:rPr lang="zh-CN" altLang="en-US" dirty="0"/>
              <a:t>到出口</a:t>
            </a:r>
            <a:r>
              <a:rPr lang="en-US" altLang="zh-CN" dirty="0"/>
              <a:t>(</a:t>
            </a:r>
            <a:r>
              <a:rPr lang="en-HK" altLang="zh-CN" dirty="0" err="1"/>
              <a:t>n,n</a:t>
            </a:r>
            <a:r>
              <a:rPr lang="en-HK" altLang="zh-CN" dirty="0"/>
              <a:t>)</a:t>
            </a:r>
            <a:r>
              <a:rPr lang="zh-CN" altLang="en-US" dirty="0"/>
              <a:t>的路径</a:t>
            </a:r>
          </a:p>
          <a:p>
            <a:r>
              <a:rPr lang="zh-CN" altLang="en-US" dirty="0"/>
              <a:t>输入：</a:t>
            </a:r>
            <a:r>
              <a:rPr lang="en-HK" altLang="zh-CN" dirty="0"/>
              <a:t>n</a:t>
            </a:r>
            <a:r>
              <a:rPr lang="zh-CN" altLang="en-US" dirty="0"/>
              <a:t>和迷宫初始状态</a:t>
            </a:r>
            <a:br>
              <a:rPr lang="zh-CN" altLang="en-US" dirty="0"/>
            </a:br>
            <a:r>
              <a:rPr lang="zh-CN" altLang="en-US" dirty="0"/>
              <a:t>输出：任意一条可行的路径 </a:t>
            </a:r>
          </a:p>
          <a:p>
            <a:endParaRPr kumimoji="1" lang="zh-CN" altLang="en-US" dirty="0"/>
          </a:p>
        </p:txBody>
      </p:sp>
      <p:pic>
        <p:nvPicPr>
          <p:cNvPr id="4" name="图片 3">
            <a:extLst>
              <a:ext uri="{FF2B5EF4-FFF2-40B4-BE49-F238E27FC236}">
                <a16:creationId xmlns:a16="http://schemas.microsoft.com/office/drawing/2014/main" id="{28817D35-279B-4448-98AD-E2C4E849B738}"/>
              </a:ext>
            </a:extLst>
          </p:cNvPr>
          <p:cNvPicPr>
            <a:picLocks noChangeAspect="1"/>
          </p:cNvPicPr>
          <p:nvPr/>
        </p:nvPicPr>
        <p:blipFill>
          <a:blip r:embed="rId2"/>
          <a:stretch>
            <a:fillRect/>
          </a:stretch>
        </p:blipFill>
        <p:spPr>
          <a:xfrm>
            <a:off x="8631195" y="1620456"/>
            <a:ext cx="2971800" cy="2984500"/>
          </a:xfrm>
          <a:prstGeom prst="rect">
            <a:avLst/>
          </a:prstGeom>
        </p:spPr>
      </p:pic>
      <p:sp>
        <p:nvSpPr>
          <p:cNvPr id="5" name="矩形 4">
            <a:extLst>
              <a:ext uri="{FF2B5EF4-FFF2-40B4-BE49-F238E27FC236}">
                <a16:creationId xmlns:a16="http://schemas.microsoft.com/office/drawing/2014/main" id="{D22442AA-56D8-2C42-A543-4449D13BA947}"/>
              </a:ext>
            </a:extLst>
          </p:cNvPr>
          <p:cNvSpPr/>
          <p:nvPr/>
        </p:nvSpPr>
        <p:spPr>
          <a:xfrm>
            <a:off x="881905" y="4420874"/>
            <a:ext cx="6327689" cy="2062103"/>
          </a:xfrm>
          <a:prstGeom prst="rect">
            <a:avLst/>
          </a:prstGeom>
        </p:spPr>
        <p:txBody>
          <a:bodyPr wrap="square">
            <a:spAutoFit/>
          </a:bodyPr>
          <a:lstStyle/>
          <a:p>
            <a:r>
              <a:rPr lang="zh-CN" altLang="en-US" sz="2000" dirty="0"/>
              <a:t>输入样例</a:t>
            </a:r>
            <a:r>
              <a:rPr lang="en-US" altLang="zh-CN" sz="2000" dirty="0"/>
              <a:t>: </a:t>
            </a:r>
          </a:p>
          <a:p>
            <a:r>
              <a:rPr lang="en-US" altLang="zh-CN" dirty="0">
                <a:latin typeface="Times New Roman,Italic" pitchFamily="2" charset="0"/>
              </a:rPr>
              <a:t>5 </a:t>
            </a:r>
            <a:endParaRPr lang="zh-CN" altLang="en-US" dirty="0"/>
          </a:p>
          <a:p>
            <a:r>
              <a:rPr lang="en-US" altLang="zh-CN" dirty="0">
                <a:latin typeface="Times New Roman,Italic" pitchFamily="2" charset="0"/>
              </a:rPr>
              <a:t>00000 </a:t>
            </a:r>
          </a:p>
          <a:p>
            <a:r>
              <a:rPr lang="en-US" altLang="zh-CN" dirty="0">
                <a:latin typeface="Times New Roman,Italic" pitchFamily="2" charset="0"/>
              </a:rPr>
              <a:t>11101 </a:t>
            </a:r>
          </a:p>
          <a:p>
            <a:r>
              <a:rPr lang="en-US" altLang="zh-CN" dirty="0">
                <a:latin typeface="Times New Roman,Italic" pitchFamily="2" charset="0"/>
              </a:rPr>
              <a:t>10000 </a:t>
            </a:r>
          </a:p>
          <a:p>
            <a:r>
              <a:rPr lang="en-US" altLang="zh-CN" dirty="0">
                <a:latin typeface="Times New Roman,Italic" pitchFamily="2" charset="0"/>
              </a:rPr>
              <a:t>00110 </a:t>
            </a:r>
          </a:p>
          <a:p>
            <a:r>
              <a:rPr lang="en-US" altLang="zh-CN" dirty="0">
                <a:latin typeface="Times New Roman,Italic" pitchFamily="2" charset="0"/>
              </a:rPr>
              <a:t>00000 </a:t>
            </a:r>
          </a:p>
        </p:txBody>
      </p:sp>
      <p:sp>
        <p:nvSpPr>
          <p:cNvPr id="6" name="矩形 5">
            <a:extLst>
              <a:ext uri="{FF2B5EF4-FFF2-40B4-BE49-F238E27FC236}">
                <a16:creationId xmlns:a16="http://schemas.microsoft.com/office/drawing/2014/main" id="{4DC4F82B-C85D-DB4D-9A3E-55F4341C0104}"/>
              </a:ext>
            </a:extLst>
          </p:cNvPr>
          <p:cNvSpPr/>
          <p:nvPr/>
        </p:nvSpPr>
        <p:spPr>
          <a:xfrm>
            <a:off x="2458253" y="4420874"/>
            <a:ext cx="6096000" cy="677108"/>
          </a:xfrm>
          <a:prstGeom prst="rect">
            <a:avLst/>
          </a:prstGeom>
        </p:spPr>
        <p:txBody>
          <a:bodyPr>
            <a:spAutoFit/>
          </a:bodyPr>
          <a:lstStyle/>
          <a:p>
            <a:r>
              <a:rPr lang="zh-CN" altLang="en-US" sz="2000" dirty="0"/>
              <a:t>输出样例</a:t>
            </a:r>
            <a:r>
              <a:rPr lang="en-US" altLang="zh-CN" sz="2000" dirty="0"/>
              <a:t>: </a:t>
            </a:r>
            <a:endParaRPr lang="zh-CN" altLang="en-US" dirty="0"/>
          </a:p>
          <a:p>
            <a:r>
              <a:rPr lang="en-US" altLang="zh-CN" dirty="0">
                <a:latin typeface="Times New Roman,Italic" pitchFamily="2" charset="0"/>
              </a:rPr>
              <a:t>(1,1)-&gt;(1,2)-&gt;(1,3)-&gt;(1,4)-&gt;(2,4)-&gt;(3,4)-&gt;(3,5)- &gt;(4,5)-&gt;(5,5) </a:t>
            </a:r>
            <a:endParaRPr lang="zh-CN" altLang="en-US" dirty="0"/>
          </a:p>
        </p:txBody>
      </p:sp>
    </p:spTree>
    <p:extLst>
      <p:ext uri="{BB962C8B-B14F-4D97-AF65-F5344CB8AC3E}">
        <p14:creationId xmlns:p14="http://schemas.microsoft.com/office/powerpoint/2010/main" val="28915201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E38D5BC-DADC-224D-A192-22672E3F0D4B}"/>
              </a:ext>
            </a:extLst>
          </p:cNvPr>
          <p:cNvSpPr>
            <a:spLocks noGrp="1"/>
          </p:cNvSpPr>
          <p:nvPr>
            <p:ph type="body" sz="quarter" idx="10"/>
          </p:nvPr>
        </p:nvSpPr>
        <p:spPr/>
        <p:txBody>
          <a:bodyPr/>
          <a:lstStyle/>
          <a:p>
            <a:r>
              <a:rPr kumimoji="1" lang="zh-CN" altLang="en-US" dirty="0"/>
              <a:t>深度优先搜索的结构</a:t>
            </a:r>
          </a:p>
        </p:txBody>
      </p:sp>
      <p:sp>
        <p:nvSpPr>
          <p:cNvPr id="3" name="文本占位符 2">
            <a:extLst>
              <a:ext uri="{FF2B5EF4-FFF2-40B4-BE49-F238E27FC236}">
                <a16:creationId xmlns:a16="http://schemas.microsoft.com/office/drawing/2014/main" id="{7BFD3E2A-38B0-8646-99AB-651A6F0D0576}"/>
              </a:ext>
            </a:extLst>
          </p:cNvPr>
          <p:cNvSpPr>
            <a:spLocks noGrp="1"/>
          </p:cNvSpPr>
          <p:nvPr>
            <p:ph type="body" sz="quarter" idx="11"/>
          </p:nvPr>
        </p:nvSpPr>
        <p:spPr/>
        <p:txBody>
          <a:bodyPr/>
          <a:lstStyle/>
          <a:p>
            <a:r>
              <a:rPr kumimoji="1" lang="zh-CN" altLang="en-US" dirty="0"/>
              <a:t>状态：描述搜索当前情况的所有量</a:t>
            </a:r>
            <a:endParaRPr kumimoji="1" lang="en-US" altLang="zh-CN" dirty="0"/>
          </a:p>
          <a:p>
            <a:endParaRPr kumimoji="1" lang="en-US" altLang="zh-CN" dirty="0"/>
          </a:p>
          <a:p>
            <a:r>
              <a:rPr kumimoji="1" lang="zh-CN" altLang="en-US" dirty="0"/>
              <a:t>迷宫问题的状态：当前的位置以及已经走过的路径</a:t>
            </a:r>
            <a:endParaRPr kumimoji="1" lang="en-US" altLang="zh-CN" dirty="0"/>
          </a:p>
          <a:p>
            <a:r>
              <a:rPr kumimoji="1" lang="zh-CN" altLang="en-US" dirty="0"/>
              <a:t>状态之间的关系：上、下、左、右</a:t>
            </a:r>
          </a:p>
        </p:txBody>
      </p:sp>
      <p:pic>
        <p:nvPicPr>
          <p:cNvPr id="4" name="图片 3">
            <a:extLst>
              <a:ext uri="{FF2B5EF4-FFF2-40B4-BE49-F238E27FC236}">
                <a16:creationId xmlns:a16="http://schemas.microsoft.com/office/drawing/2014/main" id="{3749F9C6-6DEA-0644-BDD2-D7DFA7A1CF01}"/>
              </a:ext>
            </a:extLst>
          </p:cNvPr>
          <p:cNvPicPr>
            <a:picLocks noChangeAspect="1"/>
          </p:cNvPicPr>
          <p:nvPr/>
        </p:nvPicPr>
        <p:blipFill>
          <a:blip r:embed="rId2"/>
          <a:stretch>
            <a:fillRect/>
          </a:stretch>
        </p:blipFill>
        <p:spPr>
          <a:xfrm>
            <a:off x="8631195" y="1620456"/>
            <a:ext cx="2971800" cy="2984500"/>
          </a:xfrm>
          <a:prstGeom prst="rect">
            <a:avLst/>
          </a:prstGeom>
        </p:spPr>
      </p:pic>
    </p:spTree>
    <p:extLst>
      <p:ext uri="{BB962C8B-B14F-4D97-AF65-F5344CB8AC3E}">
        <p14:creationId xmlns:p14="http://schemas.microsoft.com/office/powerpoint/2010/main" val="15583101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B6BACF49-C9B1-144E-972A-68C139CCE1B2}"/>
              </a:ext>
            </a:extLst>
          </p:cNvPr>
          <p:cNvSpPr>
            <a:spLocks noGrp="1"/>
          </p:cNvSpPr>
          <p:nvPr>
            <p:ph type="body" sz="quarter" idx="10"/>
          </p:nvPr>
        </p:nvSpPr>
        <p:spPr/>
        <p:txBody>
          <a:bodyPr/>
          <a:lstStyle/>
          <a:p>
            <a:r>
              <a:rPr kumimoji="1" lang="zh-CN" altLang="en-US" dirty="0"/>
              <a:t>深度优先搜索的结构</a:t>
            </a:r>
          </a:p>
        </p:txBody>
      </p:sp>
      <p:sp>
        <p:nvSpPr>
          <p:cNvPr id="3" name="文本占位符 2">
            <a:extLst>
              <a:ext uri="{FF2B5EF4-FFF2-40B4-BE49-F238E27FC236}">
                <a16:creationId xmlns:a16="http://schemas.microsoft.com/office/drawing/2014/main" id="{E15EB175-0FA1-264A-BAAF-2278FD3C0D04}"/>
              </a:ext>
            </a:extLst>
          </p:cNvPr>
          <p:cNvSpPr>
            <a:spLocks noGrp="1"/>
          </p:cNvSpPr>
          <p:nvPr>
            <p:ph type="body" sz="quarter" idx="11"/>
          </p:nvPr>
        </p:nvSpPr>
        <p:spPr/>
        <p:txBody>
          <a:bodyPr/>
          <a:lstStyle/>
          <a:p>
            <a:endParaRPr kumimoji="1" lang="zh-CN" altLang="en-US"/>
          </a:p>
        </p:txBody>
      </p:sp>
      <p:pic>
        <p:nvPicPr>
          <p:cNvPr id="4" name="图片 3">
            <a:extLst>
              <a:ext uri="{FF2B5EF4-FFF2-40B4-BE49-F238E27FC236}">
                <a16:creationId xmlns:a16="http://schemas.microsoft.com/office/drawing/2014/main" id="{123DB4F1-577C-D446-AD68-065AAB79CA64}"/>
              </a:ext>
            </a:extLst>
          </p:cNvPr>
          <p:cNvPicPr>
            <a:picLocks noChangeAspect="1"/>
          </p:cNvPicPr>
          <p:nvPr/>
        </p:nvPicPr>
        <p:blipFill>
          <a:blip r:embed="rId2"/>
          <a:stretch>
            <a:fillRect/>
          </a:stretch>
        </p:blipFill>
        <p:spPr>
          <a:xfrm>
            <a:off x="8631195" y="1620456"/>
            <a:ext cx="2971800" cy="2984500"/>
          </a:xfrm>
          <a:prstGeom prst="rect">
            <a:avLst/>
          </a:prstGeom>
        </p:spPr>
      </p:pic>
      <p:pic>
        <p:nvPicPr>
          <p:cNvPr id="5" name="图片 4">
            <a:extLst>
              <a:ext uri="{FF2B5EF4-FFF2-40B4-BE49-F238E27FC236}">
                <a16:creationId xmlns:a16="http://schemas.microsoft.com/office/drawing/2014/main" id="{90572224-6F33-4348-87A9-C068FC611FF3}"/>
              </a:ext>
            </a:extLst>
          </p:cNvPr>
          <p:cNvPicPr>
            <a:picLocks noChangeAspect="1"/>
          </p:cNvPicPr>
          <p:nvPr/>
        </p:nvPicPr>
        <p:blipFill>
          <a:blip r:embed="rId3"/>
          <a:stretch>
            <a:fillRect/>
          </a:stretch>
        </p:blipFill>
        <p:spPr>
          <a:xfrm>
            <a:off x="1893836" y="1482994"/>
            <a:ext cx="5412612" cy="5189871"/>
          </a:xfrm>
          <a:prstGeom prst="rect">
            <a:avLst/>
          </a:prstGeom>
        </p:spPr>
      </p:pic>
    </p:spTree>
    <p:extLst>
      <p:ext uri="{BB962C8B-B14F-4D97-AF65-F5344CB8AC3E}">
        <p14:creationId xmlns:p14="http://schemas.microsoft.com/office/powerpoint/2010/main" val="26974155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1"/>
          </p:nvPr>
        </p:nvSpPr>
        <p:spPr/>
        <p:txBody>
          <a:bodyPr/>
          <a:lstStyle/>
          <a:p>
            <a:r>
              <a:rPr kumimoji="1" lang="zh-CN" altLang="en-US" dirty="0"/>
              <a:t>深度优先搜索 </a:t>
            </a:r>
            <a:r>
              <a:rPr kumimoji="1" lang="en-US" altLang="zh-CN" dirty="0"/>
              <a:t>DFS</a:t>
            </a:r>
          </a:p>
          <a:p>
            <a:r>
              <a:rPr kumimoji="1" lang="zh-CN" altLang="en-US" dirty="0"/>
              <a:t>枚举排列 </a:t>
            </a:r>
            <a:r>
              <a:rPr kumimoji="1" lang="en-US" altLang="zh-CN" dirty="0"/>
              <a:t>&amp;</a:t>
            </a:r>
            <a:r>
              <a:rPr kumimoji="1" lang="zh-CN" altLang="en-US" dirty="0"/>
              <a:t> </a:t>
            </a:r>
            <a:r>
              <a:rPr kumimoji="1" lang="en-US" altLang="zh-CN" dirty="0" err="1"/>
              <a:t>next_permutation</a:t>
            </a:r>
            <a:endParaRPr kumimoji="1" lang="en-US" altLang="zh-CN" dirty="0"/>
          </a:p>
          <a:p>
            <a:r>
              <a:rPr kumimoji="1" lang="zh-CN" altLang="en-US" dirty="0"/>
              <a:t>八皇后问题</a:t>
            </a:r>
            <a:endParaRPr kumimoji="1" lang="en-US" altLang="zh-CN" dirty="0"/>
          </a:p>
        </p:txBody>
      </p:sp>
    </p:spTree>
    <p:extLst>
      <p:ext uri="{BB962C8B-B14F-4D97-AF65-F5344CB8AC3E}">
        <p14:creationId xmlns:p14="http://schemas.microsoft.com/office/powerpoint/2010/main" val="6606665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kumimoji="1" lang="zh-CN" altLang="en-US" dirty="0"/>
              <a:t>深度优先搜索的复杂度</a:t>
            </a:r>
          </a:p>
        </p:txBody>
      </p:sp>
      <p:sp>
        <p:nvSpPr>
          <p:cNvPr id="5" name="文本占位符 4"/>
          <p:cNvSpPr>
            <a:spLocks noGrp="1"/>
          </p:cNvSpPr>
          <p:nvPr>
            <p:ph type="body" sz="quarter" idx="11"/>
          </p:nvPr>
        </p:nvSpPr>
        <p:spPr>
          <a:xfrm>
            <a:off x="569088" y="1620456"/>
            <a:ext cx="7611085" cy="4664597"/>
          </a:xfrm>
        </p:spPr>
        <p:txBody>
          <a:bodyPr/>
          <a:lstStyle/>
          <a:p>
            <a:r>
              <a:rPr kumimoji="1" lang="zh-CN" altLang="en-US" dirty="0"/>
              <a:t>存在性枚举（二进制枚举）：</a:t>
            </a:r>
            <a:r>
              <a:rPr kumimoji="1" lang="en-US" altLang="zh-CN" dirty="0"/>
              <a:t>O(n</a:t>
            </a:r>
            <a:r>
              <a:rPr kumimoji="1" lang="zh-CN" altLang="en-US" dirty="0"/>
              <a:t>*</a:t>
            </a:r>
            <a:r>
              <a:rPr kumimoji="1" lang="en-US" altLang="zh-CN" dirty="0"/>
              <a:t>2</a:t>
            </a:r>
            <a:r>
              <a:rPr kumimoji="1" lang="en-US" altLang="zh-CN" baseline="30000" dirty="0"/>
              <a:t>n</a:t>
            </a:r>
            <a:r>
              <a:rPr kumimoji="1" lang="en-US" altLang="zh-CN" dirty="0"/>
              <a:t>)</a:t>
            </a:r>
          </a:p>
          <a:p>
            <a:r>
              <a:rPr kumimoji="1" lang="zh-CN" altLang="en-US" dirty="0"/>
              <a:t>全排列枚举：</a:t>
            </a:r>
            <a:r>
              <a:rPr kumimoji="1" lang="en-US" altLang="zh-CN" dirty="0"/>
              <a:t>O(n</a:t>
            </a:r>
            <a:r>
              <a:rPr kumimoji="1" lang="zh-CN" altLang="en-US" dirty="0"/>
              <a:t>*</a:t>
            </a:r>
            <a:r>
              <a:rPr kumimoji="1" lang="en-US" altLang="zh-CN" dirty="0"/>
              <a:t>n!)</a:t>
            </a:r>
          </a:p>
          <a:p>
            <a:pPr marL="0" indent="0">
              <a:buNone/>
            </a:pPr>
            <a:endParaRPr kumimoji="1" lang="en-US" altLang="zh-CN" dirty="0"/>
          </a:p>
          <a:p>
            <a:r>
              <a:rPr kumimoji="1" lang="zh-CN" altLang="en-US" dirty="0"/>
              <a:t>迷宫问题：同一个位置可能被多次访问</a:t>
            </a:r>
          </a:p>
        </p:txBody>
      </p:sp>
      <p:pic>
        <p:nvPicPr>
          <p:cNvPr id="7" name="图片 6">
            <a:extLst>
              <a:ext uri="{FF2B5EF4-FFF2-40B4-BE49-F238E27FC236}">
                <a16:creationId xmlns:a16="http://schemas.microsoft.com/office/drawing/2014/main" id="{132BAB93-B22D-C148-A1BE-F9BFD1937BB6}"/>
              </a:ext>
            </a:extLst>
          </p:cNvPr>
          <p:cNvPicPr>
            <a:picLocks noChangeAspect="1"/>
          </p:cNvPicPr>
          <p:nvPr/>
        </p:nvPicPr>
        <p:blipFill>
          <a:blip r:embed="rId2"/>
          <a:stretch>
            <a:fillRect/>
          </a:stretch>
        </p:blipFill>
        <p:spPr>
          <a:xfrm>
            <a:off x="8631195" y="1620456"/>
            <a:ext cx="2971800" cy="2984500"/>
          </a:xfrm>
          <a:prstGeom prst="rect">
            <a:avLst/>
          </a:prstGeom>
        </p:spPr>
      </p:pic>
      <p:cxnSp>
        <p:nvCxnSpPr>
          <p:cNvPr id="3" name="直线箭头连接符 2">
            <a:extLst>
              <a:ext uri="{FF2B5EF4-FFF2-40B4-BE49-F238E27FC236}">
                <a16:creationId xmlns:a16="http://schemas.microsoft.com/office/drawing/2014/main" id="{3AAEB255-A7E0-1841-A928-9F2EE2B9DC87}"/>
              </a:ext>
            </a:extLst>
          </p:cNvPr>
          <p:cNvCxnSpPr/>
          <p:nvPr/>
        </p:nvCxnSpPr>
        <p:spPr>
          <a:xfrm>
            <a:off x="8933935" y="3731741"/>
            <a:ext cx="491418"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8" name="直线箭头连接符 7">
            <a:extLst>
              <a:ext uri="{FF2B5EF4-FFF2-40B4-BE49-F238E27FC236}">
                <a16:creationId xmlns:a16="http://schemas.microsoft.com/office/drawing/2014/main" id="{F51D55F2-EC48-F341-8A11-018A92E50D44}"/>
              </a:ext>
            </a:extLst>
          </p:cNvPr>
          <p:cNvCxnSpPr>
            <a:cxnSpLocks/>
          </p:cNvCxnSpPr>
          <p:nvPr/>
        </p:nvCxnSpPr>
        <p:spPr>
          <a:xfrm>
            <a:off x="9543535" y="3179806"/>
            <a:ext cx="0" cy="428367"/>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1" name="直线箭头连接符 10">
            <a:extLst>
              <a:ext uri="{FF2B5EF4-FFF2-40B4-BE49-F238E27FC236}">
                <a16:creationId xmlns:a16="http://schemas.microsoft.com/office/drawing/2014/main" id="{080E2EB2-2842-D14A-9096-AB98E328C5D7}"/>
              </a:ext>
            </a:extLst>
          </p:cNvPr>
          <p:cNvCxnSpPr>
            <a:cxnSpLocks/>
          </p:cNvCxnSpPr>
          <p:nvPr/>
        </p:nvCxnSpPr>
        <p:spPr>
          <a:xfrm flipV="1">
            <a:off x="9543535" y="3880022"/>
            <a:ext cx="0" cy="424254"/>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21419181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3499C2E6-E046-3D4E-A31C-B89B9A57497A}"/>
              </a:ext>
            </a:extLst>
          </p:cNvPr>
          <p:cNvSpPr>
            <a:spLocks noGrp="1"/>
          </p:cNvSpPr>
          <p:nvPr>
            <p:ph type="body" sz="quarter" idx="10"/>
          </p:nvPr>
        </p:nvSpPr>
        <p:spPr/>
        <p:txBody>
          <a:bodyPr/>
          <a:lstStyle/>
          <a:p>
            <a:r>
              <a:rPr kumimoji="1" lang="zh-CN" altLang="en-US" dirty="0"/>
              <a:t>深度优先搜索的复杂度</a:t>
            </a:r>
          </a:p>
        </p:txBody>
      </p:sp>
      <p:sp>
        <p:nvSpPr>
          <p:cNvPr id="3" name="文本占位符 2">
            <a:extLst>
              <a:ext uri="{FF2B5EF4-FFF2-40B4-BE49-F238E27FC236}">
                <a16:creationId xmlns:a16="http://schemas.microsoft.com/office/drawing/2014/main" id="{9225DCC3-B721-904D-BC1F-769D505EFFF8}"/>
              </a:ext>
            </a:extLst>
          </p:cNvPr>
          <p:cNvSpPr>
            <a:spLocks noGrp="1"/>
          </p:cNvSpPr>
          <p:nvPr>
            <p:ph type="body" sz="quarter" idx="11"/>
          </p:nvPr>
        </p:nvSpPr>
        <p:spPr/>
        <p:txBody>
          <a:bodyPr/>
          <a:lstStyle/>
          <a:p>
            <a:r>
              <a:rPr kumimoji="1" lang="zh-CN" altLang="en-US" dirty="0"/>
              <a:t>深度优先搜索具有很高的复杂度！</a:t>
            </a:r>
            <a:endParaRPr kumimoji="1" lang="en-US" altLang="zh-CN" dirty="0"/>
          </a:p>
          <a:p>
            <a:r>
              <a:rPr kumimoji="1" lang="zh-CN" altLang="en-US" dirty="0"/>
              <a:t>如果需要找出所有的路径，常常是指数级别的复杂度：</a:t>
            </a:r>
            <a:r>
              <a:rPr kumimoji="1" lang="en-US" altLang="zh-CN" dirty="0"/>
              <a:t>O(</a:t>
            </a:r>
            <a:r>
              <a:rPr kumimoji="1" lang="en-US" altLang="zh-CN" dirty="0" err="1"/>
              <a:t>c</a:t>
            </a:r>
            <a:r>
              <a:rPr kumimoji="1" lang="en-US" altLang="zh-CN" baseline="30000" dirty="0" err="1"/>
              <a:t>k</a:t>
            </a:r>
            <a:r>
              <a:rPr kumimoji="1" lang="en-US" altLang="zh-CN" dirty="0"/>
              <a:t>)</a:t>
            </a:r>
            <a:r>
              <a:rPr kumimoji="1" lang="zh-CN" altLang="en-US" dirty="0"/>
              <a:t>，</a:t>
            </a:r>
            <a:r>
              <a:rPr kumimoji="1" lang="en-US" altLang="zh-CN" dirty="0"/>
              <a:t>c</a:t>
            </a:r>
            <a:r>
              <a:rPr kumimoji="1" lang="zh-CN" altLang="en-US" dirty="0"/>
              <a:t>为每一步的分支数，</a:t>
            </a:r>
            <a:r>
              <a:rPr kumimoji="1" lang="en-US" altLang="zh-CN" dirty="0"/>
              <a:t>k</a:t>
            </a:r>
            <a:r>
              <a:rPr kumimoji="1" lang="zh-CN" altLang="en-US" dirty="0"/>
              <a:t>为状态数量</a:t>
            </a:r>
            <a:endParaRPr kumimoji="1" lang="en-US" altLang="zh-CN" dirty="0"/>
          </a:p>
          <a:p>
            <a:r>
              <a:rPr kumimoji="1" lang="zh-CN" altLang="en-US" dirty="0"/>
              <a:t>如果仅需要找到一条有效的路径，也可能复杂度较小</a:t>
            </a:r>
            <a:r>
              <a:rPr lang="en-HK" altLang="zh-CN" dirty="0"/>
              <a:t>O(k)</a:t>
            </a:r>
            <a:r>
              <a:rPr lang="zh-CN" altLang="en-US" dirty="0"/>
              <a:t>，这种情况常见于图和树的</a:t>
            </a:r>
            <a:r>
              <a:rPr lang="en-US" altLang="zh-CN" dirty="0"/>
              <a:t>DFS</a:t>
            </a:r>
            <a:r>
              <a:rPr lang="zh-CN" altLang="en-US" dirty="0"/>
              <a:t>遍历</a:t>
            </a:r>
            <a:endParaRPr kumimoji="1" lang="en-US" altLang="zh-CN" dirty="0"/>
          </a:p>
          <a:p>
            <a:endParaRPr kumimoji="1" lang="zh-CN" altLang="en-US" dirty="0"/>
          </a:p>
        </p:txBody>
      </p:sp>
    </p:spTree>
    <p:extLst>
      <p:ext uri="{BB962C8B-B14F-4D97-AF65-F5344CB8AC3E}">
        <p14:creationId xmlns:p14="http://schemas.microsoft.com/office/powerpoint/2010/main" val="2075166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FDFEB098-1947-5F42-8B9E-ECB41C1265D0}"/>
              </a:ext>
            </a:extLst>
          </p:cNvPr>
          <p:cNvSpPr>
            <a:spLocks noGrp="1"/>
          </p:cNvSpPr>
          <p:nvPr>
            <p:ph type="body" sz="quarter" idx="10"/>
          </p:nvPr>
        </p:nvSpPr>
        <p:spPr/>
        <p:txBody>
          <a:bodyPr/>
          <a:lstStyle/>
          <a:p>
            <a:r>
              <a:rPr kumimoji="1" lang="zh-CN" altLang="en-US" dirty="0"/>
              <a:t>深度优先搜索与栈的关系</a:t>
            </a:r>
          </a:p>
        </p:txBody>
      </p:sp>
      <p:sp>
        <p:nvSpPr>
          <p:cNvPr id="3" name="文本占位符 2">
            <a:extLst>
              <a:ext uri="{FF2B5EF4-FFF2-40B4-BE49-F238E27FC236}">
                <a16:creationId xmlns:a16="http://schemas.microsoft.com/office/drawing/2014/main" id="{6389AA3E-C792-BB4F-9138-A0C77A2E894D}"/>
              </a:ext>
            </a:extLst>
          </p:cNvPr>
          <p:cNvSpPr>
            <a:spLocks noGrp="1"/>
          </p:cNvSpPr>
          <p:nvPr>
            <p:ph type="body" sz="quarter" idx="11"/>
          </p:nvPr>
        </p:nvSpPr>
        <p:spPr/>
        <p:txBody>
          <a:bodyPr/>
          <a:lstStyle/>
          <a:p>
            <a:r>
              <a:rPr kumimoji="1" lang="en-US" altLang="zh-CN" dirty="0"/>
              <a:t>DFS</a:t>
            </a:r>
            <a:r>
              <a:rPr kumimoji="1" lang="zh-CN" altLang="en-US" dirty="0"/>
              <a:t>常用递归的形式来写，但它完全能够用栈改写成非递归的形式</a:t>
            </a:r>
          </a:p>
        </p:txBody>
      </p:sp>
      <p:sp>
        <p:nvSpPr>
          <p:cNvPr id="4" name="文本框 3">
            <a:extLst>
              <a:ext uri="{FF2B5EF4-FFF2-40B4-BE49-F238E27FC236}">
                <a16:creationId xmlns:a16="http://schemas.microsoft.com/office/drawing/2014/main" id="{0BD9962D-861F-7648-B241-4D55A65778B5}"/>
              </a:ext>
            </a:extLst>
          </p:cNvPr>
          <p:cNvSpPr txBox="1"/>
          <p:nvPr/>
        </p:nvSpPr>
        <p:spPr>
          <a:xfrm>
            <a:off x="1490476" y="2866768"/>
            <a:ext cx="5262979" cy="3046988"/>
          </a:xfrm>
          <a:prstGeom prst="rect">
            <a:avLst/>
          </a:prstGeom>
        </p:spPr>
        <p:txBody>
          <a:bodyPr wrap="none" rtlCol="0">
            <a:spAutoFit/>
          </a:bodyPr>
          <a:lstStyle/>
          <a:p>
            <a:r>
              <a:rPr kumimoji="1" lang="zh-CN" altLang="en-US" sz="2400" b="0" i="0" dirty="0">
                <a:latin typeface="Source Han Sans CN" charset="-122"/>
                <a:ea typeface="Source Han Sans CN" charset="-122"/>
                <a:cs typeface="Source Han Sans CN" charset="-122"/>
              </a:rPr>
              <a:t>初始状态进栈</a:t>
            </a:r>
            <a:endParaRPr kumimoji="1" lang="en-US" altLang="zh-CN" sz="2400" b="0" i="0" dirty="0">
              <a:latin typeface="Source Han Sans CN" charset="-122"/>
              <a:ea typeface="Source Han Sans CN" charset="-122"/>
              <a:cs typeface="Source Han Sans CN" charset="-122"/>
            </a:endParaRPr>
          </a:p>
          <a:p>
            <a:r>
              <a:rPr kumimoji="1" lang="en-US" altLang="zh-CN" sz="2400" dirty="0">
                <a:latin typeface="Source Han Sans CN" charset="-122"/>
                <a:ea typeface="Source Han Sans CN" charset="-122"/>
                <a:cs typeface="Source Han Sans CN" charset="-122"/>
              </a:rPr>
              <a:t>while</a:t>
            </a:r>
            <a:r>
              <a:rPr kumimoji="1" lang="zh-CN" altLang="en-US" sz="2400" dirty="0">
                <a:latin typeface="Source Han Sans CN" charset="-122"/>
                <a:ea typeface="Source Han Sans CN" charset="-122"/>
                <a:cs typeface="Source Han Sans CN" charset="-122"/>
              </a:rPr>
              <a:t> 没有搜索完所有位置</a:t>
            </a:r>
            <a:endParaRPr kumimoji="1" lang="en-US" altLang="zh-CN" sz="2400" dirty="0">
              <a:latin typeface="Source Han Sans CN" charset="-122"/>
              <a:ea typeface="Source Han Sans CN" charset="-122"/>
              <a:cs typeface="Source Han Sans CN" charset="-122"/>
            </a:endParaRPr>
          </a:p>
          <a:p>
            <a:r>
              <a:rPr kumimoji="1" lang="en-US" altLang="zh-CN" sz="2400" dirty="0">
                <a:latin typeface="Source Han Sans CN" charset="-122"/>
                <a:ea typeface="Source Han Sans CN" charset="-122"/>
                <a:cs typeface="Source Han Sans CN" charset="-122"/>
              </a:rPr>
              <a:t>{</a:t>
            </a:r>
          </a:p>
          <a:p>
            <a:r>
              <a:rPr kumimoji="1" lang="en-US" altLang="zh-CN" sz="2400" b="0" i="0" dirty="0">
                <a:latin typeface="Source Han Sans CN" charset="-122"/>
                <a:ea typeface="Source Han Sans CN" charset="-122"/>
                <a:cs typeface="Source Han Sans CN" charset="-122"/>
              </a:rPr>
              <a:t>	</a:t>
            </a:r>
            <a:r>
              <a:rPr kumimoji="1" lang="zh-CN" altLang="en-US" sz="2400" b="0" i="0" dirty="0">
                <a:latin typeface="Source Han Sans CN" charset="-122"/>
                <a:ea typeface="Source Han Sans CN" charset="-122"/>
                <a:cs typeface="Source Han Sans CN" charset="-122"/>
              </a:rPr>
              <a:t>取出栈顶的状态</a:t>
            </a:r>
            <a:r>
              <a:rPr kumimoji="1" lang="en-US" altLang="zh-CN" sz="2400" b="0" i="0" dirty="0">
                <a:latin typeface="Source Han Sans CN" charset="-122"/>
                <a:ea typeface="Source Han Sans CN" charset="-122"/>
                <a:cs typeface="Source Han Sans CN" charset="-122"/>
              </a:rPr>
              <a:t>s</a:t>
            </a:r>
          </a:p>
          <a:p>
            <a:r>
              <a:rPr kumimoji="1" lang="en-US" altLang="zh-CN" sz="2400" dirty="0">
                <a:latin typeface="Source Han Sans CN" charset="-122"/>
                <a:ea typeface="Source Han Sans CN" charset="-122"/>
                <a:cs typeface="Source Han Sans CN" charset="-122"/>
              </a:rPr>
              <a:t>	</a:t>
            </a:r>
            <a:r>
              <a:rPr kumimoji="1" lang="zh-CN" altLang="en-US" sz="2400" dirty="0">
                <a:latin typeface="Source Han Sans CN" charset="-122"/>
                <a:ea typeface="Source Han Sans CN" charset="-122"/>
                <a:cs typeface="Source Han Sans CN" charset="-122"/>
              </a:rPr>
              <a:t>如果</a:t>
            </a:r>
            <a:r>
              <a:rPr kumimoji="1" lang="en-US" altLang="zh-CN" sz="2400" dirty="0">
                <a:latin typeface="Source Han Sans CN" charset="-122"/>
                <a:ea typeface="Source Han Sans CN" charset="-122"/>
                <a:cs typeface="Source Han Sans CN" charset="-122"/>
              </a:rPr>
              <a:t>s</a:t>
            </a:r>
            <a:r>
              <a:rPr kumimoji="1" lang="zh-CN" altLang="en-US" sz="2400" dirty="0">
                <a:latin typeface="Source Han Sans CN" charset="-122"/>
                <a:ea typeface="Source Han Sans CN" charset="-122"/>
                <a:cs typeface="Source Han Sans CN" charset="-122"/>
              </a:rPr>
              <a:t>是目标状态，则输出</a:t>
            </a:r>
            <a:endParaRPr kumimoji="1" lang="en-US" altLang="zh-CN" sz="2400" b="0" i="0" dirty="0">
              <a:latin typeface="Source Han Sans CN" charset="-122"/>
              <a:ea typeface="Source Han Sans CN" charset="-122"/>
              <a:cs typeface="Source Han Sans CN" charset="-122"/>
            </a:endParaRPr>
          </a:p>
          <a:p>
            <a:r>
              <a:rPr kumimoji="1" lang="en-US" altLang="zh-CN" sz="2400" dirty="0">
                <a:latin typeface="Source Han Sans CN" charset="-122"/>
                <a:ea typeface="Source Han Sans CN" charset="-122"/>
                <a:cs typeface="Source Han Sans CN" charset="-122"/>
              </a:rPr>
              <a:t>	for</a:t>
            </a:r>
            <a:r>
              <a:rPr kumimoji="1" lang="zh-CN" altLang="en-US" sz="2400" dirty="0">
                <a:latin typeface="Source Han Sans CN" charset="-122"/>
                <a:ea typeface="Source Han Sans CN" charset="-122"/>
                <a:cs typeface="Source Han Sans CN" charset="-122"/>
              </a:rPr>
              <a:t> 枚举</a:t>
            </a:r>
            <a:r>
              <a:rPr kumimoji="1" lang="en-US" altLang="zh-CN" sz="2400" dirty="0">
                <a:latin typeface="Source Han Sans CN" charset="-122"/>
                <a:ea typeface="Source Han Sans CN" charset="-122"/>
                <a:cs typeface="Source Han Sans CN" charset="-122"/>
              </a:rPr>
              <a:t>s</a:t>
            </a:r>
            <a:r>
              <a:rPr kumimoji="1" lang="zh-CN" altLang="en-US" sz="2400" dirty="0">
                <a:latin typeface="Source Han Sans CN" charset="-122"/>
                <a:ea typeface="Source Han Sans CN" charset="-122"/>
                <a:cs typeface="Source Han Sans CN" charset="-122"/>
              </a:rPr>
              <a:t>能够产生的其他状态</a:t>
            </a:r>
            <a:r>
              <a:rPr kumimoji="1" lang="en-US" altLang="zh-CN" sz="2400" dirty="0">
                <a:latin typeface="Source Han Sans CN" charset="-122"/>
                <a:ea typeface="Source Han Sans CN" charset="-122"/>
                <a:cs typeface="Source Han Sans CN" charset="-122"/>
              </a:rPr>
              <a:t>t</a:t>
            </a:r>
          </a:p>
          <a:p>
            <a:r>
              <a:rPr kumimoji="1" lang="en-US" altLang="zh-CN" sz="2400" b="0" i="0" dirty="0">
                <a:latin typeface="Source Han Sans CN" charset="-122"/>
                <a:ea typeface="Source Han Sans CN" charset="-122"/>
                <a:cs typeface="Source Han Sans CN" charset="-122"/>
              </a:rPr>
              <a:t>		</a:t>
            </a:r>
            <a:r>
              <a:rPr kumimoji="1" lang="zh-CN" altLang="en-US" sz="2400" b="0" i="0" dirty="0">
                <a:latin typeface="Source Han Sans CN" charset="-122"/>
                <a:ea typeface="Source Han Sans CN" charset="-122"/>
                <a:cs typeface="Source Han Sans CN" charset="-122"/>
              </a:rPr>
              <a:t>将状态</a:t>
            </a:r>
            <a:r>
              <a:rPr kumimoji="1" lang="en-US" altLang="zh-CN" sz="2400" b="0" i="0" dirty="0">
                <a:latin typeface="Source Han Sans CN" charset="-122"/>
                <a:ea typeface="Source Han Sans CN" charset="-122"/>
                <a:cs typeface="Source Han Sans CN" charset="-122"/>
              </a:rPr>
              <a:t>t</a:t>
            </a:r>
            <a:r>
              <a:rPr kumimoji="1" lang="zh-CN" altLang="en-US" sz="2400" b="0" i="0" dirty="0">
                <a:latin typeface="Source Han Sans CN" charset="-122"/>
                <a:ea typeface="Source Han Sans CN" charset="-122"/>
                <a:cs typeface="Source Han Sans CN" charset="-122"/>
              </a:rPr>
              <a:t>入栈</a:t>
            </a:r>
            <a:endParaRPr kumimoji="1" lang="en-US" altLang="zh-CN" sz="2400" b="0" i="0" dirty="0">
              <a:latin typeface="Source Han Sans CN" charset="-122"/>
              <a:ea typeface="Source Han Sans CN" charset="-122"/>
              <a:cs typeface="Source Han Sans CN" charset="-122"/>
            </a:endParaRPr>
          </a:p>
          <a:p>
            <a:r>
              <a:rPr kumimoji="1" lang="en-US" altLang="zh-CN" sz="2400" dirty="0">
                <a:latin typeface="Source Han Sans CN" charset="-122"/>
                <a:ea typeface="Source Han Sans CN" charset="-122"/>
                <a:cs typeface="Source Han Sans CN" charset="-122"/>
              </a:rPr>
              <a:t>}</a:t>
            </a:r>
            <a:endParaRPr kumimoji="1" lang="en-US" altLang="zh-CN" sz="2400" b="0" i="0" dirty="0">
              <a:latin typeface="Source Han Sans CN" charset="-122"/>
              <a:ea typeface="Source Han Sans CN" charset="-122"/>
              <a:cs typeface="Source Han Sans CN" charset="-122"/>
            </a:endParaRPr>
          </a:p>
        </p:txBody>
      </p:sp>
    </p:spTree>
    <p:extLst>
      <p:ext uri="{BB962C8B-B14F-4D97-AF65-F5344CB8AC3E}">
        <p14:creationId xmlns:p14="http://schemas.microsoft.com/office/powerpoint/2010/main" val="32016004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1"/>
          </p:nvPr>
        </p:nvSpPr>
        <p:spPr/>
        <p:txBody>
          <a:bodyPr/>
          <a:lstStyle/>
          <a:p>
            <a:r>
              <a:rPr kumimoji="1" lang="zh-CN" altLang="en-US" dirty="0"/>
              <a:t>深度优先搜索的剪枝优化</a:t>
            </a:r>
          </a:p>
        </p:txBody>
      </p:sp>
      <p:sp>
        <p:nvSpPr>
          <p:cNvPr id="4" name="文本占位符 3"/>
          <p:cNvSpPr>
            <a:spLocks noGrp="1"/>
          </p:cNvSpPr>
          <p:nvPr>
            <p:ph type="body" sz="quarter" idx="12"/>
          </p:nvPr>
        </p:nvSpPr>
        <p:spPr/>
        <p:txBody>
          <a:bodyPr/>
          <a:lstStyle/>
          <a:p>
            <a:r>
              <a:rPr kumimoji="1" lang="en-US" altLang="zh-CN" dirty="0"/>
              <a:t>Part-2</a:t>
            </a:r>
            <a:endParaRPr kumimoji="1" lang="zh-CN" altLang="en-US" dirty="0"/>
          </a:p>
        </p:txBody>
      </p:sp>
    </p:spTree>
    <p:extLst>
      <p:ext uri="{BB962C8B-B14F-4D97-AF65-F5344CB8AC3E}">
        <p14:creationId xmlns:p14="http://schemas.microsoft.com/office/powerpoint/2010/main" val="28573314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475A00C2-45C5-B44C-A858-0A26ABEA8740}"/>
              </a:ext>
            </a:extLst>
          </p:cNvPr>
          <p:cNvSpPr>
            <a:spLocks noGrp="1"/>
          </p:cNvSpPr>
          <p:nvPr>
            <p:ph type="body" sz="quarter" idx="10"/>
          </p:nvPr>
        </p:nvSpPr>
        <p:spPr/>
        <p:txBody>
          <a:bodyPr/>
          <a:lstStyle/>
          <a:p>
            <a:r>
              <a:rPr kumimoji="1" lang="zh-CN" altLang="en-US" dirty="0"/>
              <a:t>深度优先搜索的剪枝优化</a:t>
            </a:r>
          </a:p>
        </p:txBody>
      </p:sp>
      <p:sp>
        <p:nvSpPr>
          <p:cNvPr id="5" name="文本占位符 4">
            <a:extLst>
              <a:ext uri="{FF2B5EF4-FFF2-40B4-BE49-F238E27FC236}">
                <a16:creationId xmlns:a16="http://schemas.microsoft.com/office/drawing/2014/main" id="{76980257-71C8-0C4A-90A7-3F9CA516D104}"/>
              </a:ext>
            </a:extLst>
          </p:cNvPr>
          <p:cNvSpPr>
            <a:spLocks noGrp="1"/>
          </p:cNvSpPr>
          <p:nvPr>
            <p:ph type="body" sz="quarter" idx="11"/>
          </p:nvPr>
        </p:nvSpPr>
        <p:spPr/>
        <p:txBody>
          <a:bodyPr/>
          <a:lstStyle/>
          <a:p>
            <a:r>
              <a:rPr lang="zh-CN" altLang="en-US" dirty="0"/>
              <a:t>由于深度优先搜索的时间复杂度非常高，因此对于较大规模的数据很容易超时，在实际应用中，我们还需要对深度优先搜索进行优化，以降低其时间复杂度</a:t>
            </a:r>
            <a:endParaRPr lang="en-US" altLang="zh-CN" dirty="0"/>
          </a:p>
          <a:p>
            <a:endParaRPr lang="zh-CN" altLang="en-US" dirty="0"/>
          </a:p>
          <a:p>
            <a:r>
              <a:rPr lang="zh-CN" altLang="en-US" dirty="0"/>
              <a:t>深度优先搜索的优化方法很多，且针对不同的问题，优化的手段也不相同 </a:t>
            </a:r>
          </a:p>
          <a:p>
            <a:endParaRPr kumimoji="1" lang="zh-CN" altLang="en-US" dirty="0"/>
          </a:p>
        </p:txBody>
      </p:sp>
    </p:spTree>
    <p:extLst>
      <p:ext uri="{BB962C8B-B14F-4D97-AF65-F5344CB8AC3E}">
        <p14:creationId xmlns:p14="http://schemas.microsoft.com/office/powerpoint/2010/main" val="26449668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F2C53FF6-7BE9-9244-8C3D-FA35776F5C92}"/>
              </a:ext>
            </a:extLst>
          </p:cNvPr>
          <p:cNvSpPr>
            <a:spLocks noGrp="1"/>
          </p:cNvSpPr>
          <p:nvPr>
            <p:ph type="body" sz="quarter" idx="10"/>
          </p:nvPr>
        </p:nvSpPr>
        <p:spPr/>
        <p:txBody>
          <a:bodyPr/>
          <a:lstStyle/>
          <a:p>
            <a:r>
              <a:rPr kumimoji="1" lang="zh-CN" altLang="en-US" dirty="0"/>
              <a:t>剪枝</a:t>
            </a:r>
          </a:p>
        </p:txBody>
      </p:sp>
      <p:sp>
        <p:nvSpPr>
          <p:cNvPr id="3" name="文本占位符 2">
            <a:extLst>
              <a:ext uri="{FF2B5EF4-FFF2-40B4-BE49-F238E27FC236}">
                <a16:creationId xmlns:a16="http://schemas.microsoft.com/office/drawing/2014/main" id="{14108199-1425-7A42-AAF7-B15DAA505E5E}"/>
              </a:ext>
            </a:extLst>
          </p:cNvPr>
          <p:cNvSpPr>
            <a:spLocks noGrp="1"/>
          </p:cNvSpPr>
          <p:nvPr>
            <p:ph type="body" sz="quarter" idx="11"/>
          </p:nvPr>
        </p:nvSpPr>
        <p:spPr>
          <a:xfrm>
            <a:off x="569088" y="1620456"/>
            <a:ext cx="5891089" cy="4664597"/>
          </a:xfrm>
        </p:spPr>
        <p:txBody>
          <a:bodyPr/>
          <a:lstStyle/>
          <a:p>
            <a:r>
              <a:rPr kumimoji="1" lang="zh-CN" altLang="en-US" dirty="0"/>
              <a:t>将搜索的结构看成一棵树，剪枝就是在某些树枝部分断开连接，让整棵搜索树更小</a:t>
            </a:r>
            <a:endParaRPr kumimoji="1" lang="en-US" altLang="zh-CN" dirty="0"/>
          </a:p>
          <a:p>
            <a:endParaRPr kumimoji="1" lang="en-US" altLang="zh-CN" dirty="0"/>
          </a:p>
          <a:p>
            <a:r>
              <a:rPr kumimoji="1" lang="zh-CN" altLang="en-US" dirty="0"/>
              <a:t>通过一定的条件限制，判断出接下来的搜索状态都是无效的，使</a:t>
            </a:r>
            <a:r>
              <a:rPr kumimoji="1" lang="en-US" altLang="zh-CN" dirty="0"/>
              <a:t>DFS</a:t>
            </a:r>
            <a:r>
              <a:rPr kumimoji="1" lang="zh-CN" altLang="en-US" dirty="0"/>
              <a:t>函数提前结束，减少搜索量</a:t>
            </a:r>
            <a:endParaRPr kumimoji="1" lang="en-US" altLang="zh-CN" dirty="0"/>
          </a:p>
          <a:p>
            <a:endParaRPr kumimoji="1" lang="zh-CN" altLang="en-US" dirty="0"/>
          </a:p>
        </p:txBody>
      </p:sp>
      <p:pic>
        <p:nvPicPr>
          <p:cNvPr id="4" name="图片 3">
            <a:extLst>
              <a:ext uri="{FF2B5EF4-FFF2-40B4-BE49-F238E27FC236}">
                <a16:creationId xmlns:a16="http://schemas.microsoft.com/office/drawing/2014/main" id="{B67EA6CA-E51F-B64F-906D-60F7A4FDDDC4}"/>
              </a:ext>
            </a:extLst>
          </p:cNvPr>
          <p:cNvPicPr>
            <a:picLocks noChangeAspect="1"/>
          </p:cNvPicPr>
          <p:nvPr/>
        </p:nvPicPr>
        <p:blipFill>
          <a:blip r:embed="rId2"/>
          <a:stretch>
            <a:fillRect/>
          </a:stretch>
        </p:blipFill>
        <p:spPr>
          <a:xfrm>
            <a:off x="6719047" y="1447368"/>
            <a:ext cx="5412612" cy="5189871"/>
          </a:xfrm>
          <a:prstGeom prst="rect">
            <a:avLst/>
          </a:prstGeom>
        </p:spPr>
      </p:pic>
    </p:spTree>
    <p:extLst>
      <p:ext uri="{BB962C8B-B14F-4D97-AF65-F5344CB8AC3E}">
        <p14:creationId xmlns:p14="http://schemas.microsoft.com/office/powerpoint/2010/main" val="38244504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ACAED86A-8528-1245-BE44-C58B34B16527}"/>
              </a:ext>
            </a:extLst>
          </p:cNvPr>
          <p:cNvSpPr>
            <a:spLocks noGrp="1"/>
          </p:cNvSpPr>
          <p:nvPr>
            <p:ph type="body" sz="quarter" idx="10"/>
          </p:nvPr>
        </p:nvSpPr>
        <p:spPr/>
        <p:txBody>
          <a:bodyPr/>
          <a:lstStyle/>
          <a:p>
            <a:r>
              <a:rPr kumimoji="1" lang="zh-CN" altLang="en-US" dirty="0"/>
              <a:t>剪枝</a:t>
            </a:r>
          </a:p>
        </p:txBody>
      </p:sp>
      <p:sp>
        <p:nvSpPr>
          <p:cNvPr id="3" name="文本占位符 2">
            <a:extLst>
              <a:ext uri="{FF2B5EF4-FFF2-40B4-BE49-F238E27FC236}">
                <a16:creationId xmlns:a16="http://schemas.microsoft.com/office/drawing/2014/main" id="{96D5750A-26C4-D544-9858-03587AC77717}"/>
              </a:ext>
            </a:extLst>
          </p:cNvPr>
          <p:cNvSpPr>
            <a:spLocks noGrp="1"/>
          </p:cNvSpPr>
          <p:nvPr>
            <p:ph type="body" sz="quarter" idx="11"/>
          </p:nvPr>
        </p:nvSpPr>
        <p:spPr/>
        <p:txBody>
          <a:bodyPr/>
          <a:lstStyle/>
          <a:p>
            <a:r>
              <a:rPr kumimoji="1" lang="zh-CN" altLang="en-US" dirty="0"/>
              <a:t>一般有两种剪枝情况：</a:t>
            </a:r>
            <a:endParaRPr kumimoji="1" lang="en-US" altLang="zh-CN" sz="2800" dirty="0"/>
          </a:p>
          <a:p>
            <a:r>
              <a:rPr kumimoji="1" lang="en-US" altLang="zh-CN" dirty="0">
                <a:ea typeface="Source Han Sans CN Medium"/>
              </a:rPr>
              <a:t>1.</a:t>
            </a:r>
            <a:r>
              <a:rPr kumimoji="1" lang="zh-CN" altLang="en-US" dirty="0">
                <a:ea typeface="Source Han Sans CN Medium"/>
              </a:rPr>
              <a:t> 当前已枚举的部分能够达到的最优解不可能比已经获得的最优解更好，那么就不继续递归。</a:t>
            </a:r>
            <a:endParaRPr kumimoji="1" lang="en-US" altLang="zh-CN" dirty="0">
              <a:ea typeface="Source Han Sans CN Medium"/>
            </a:endParaRPr>
          </a:p>
          <a:p>
            <a:r>
              <a:rPr kumimoji="1" lang="en-US" altLang="zh-CN" dirty="0">
                <a:ea typeface="Source Han Sans CN Medium"/>
              </a:rPr>
              <a:t>2.</a:t>
            </a:r>
            <a:r>
              <a:rPr kumimoji="1" lang="zh-CN" altLang="en-US" dirty="0">
                <a:ea typeface="Source Han Sans CN Medium"/>
              </a:rPr>
              <a:t> 下一个枚举的和先前已枚举的部分有冲突，或剩余的数不够枚举，那么不向那个分支递归。</a:t>
            </a:r>
            <a:endParaRPr kumimoji="1" lang="en-US" altLang="zh-CN" dirty="0">
              <a:ea typeface="Source Han Sans CN Medium"/>
            </a:endParaRPr>
          </a:p>
          <a:p>
            <a:endParaRPr kumimoji="1" lang="zh-CN" altLang="en-US" dirty="0"/>
          </a:p>
        </p:txBody>
      </p:sp>
    </p:spTree>
    <p:extLst>
      <p:ext uri="{BB962C8B-B14F-4D97-AF65-F5344CB8AC3E}">
        <p14:creationId xmlns:p14="http://schemas.microsoft.com/office/powerpoint/2010/main" val="38690391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4014A9D1-05F3-5A44-915C-0EEE6DDD7346}"/>
              </a:ext>
            </a:extLst>
          </p:cNvPr>
          <p:cNvSpPr>
            <a:spLocks noGrp="1"/>
          </p:cNvSpPr>
          <p:nvPr>
            <p:ph type="body" sz="quarter" idx="10"/>
          </p:nvPr>
        </p:nvSpPr>
        <p:spPr/>
        <p:txBody>
          <a:bodyPr/>
          <a:lstStyle/>
          <a:p>
            <a:r>
              <a:rPr kumimoji="1" lang="zh-CN" altLang="en-US" dirty="0"/>
              <a:t>迷宫问题</a:t>
            </a:r>
          </a:p>
        </p:txBody>
      </p:sp>
      <p:sp>
        <p:nvSpPr>
          <p:cNvPr id="5" name="文本占位符 4">
            <a:extLst>
              <a:ext uri="{FF2B5EF4-FFF2-40B4-BE49-F238E27FC236}">
                <a16:creationId xmlns:a16="http://schemas.microsoft.com/office/drawing/2014/main" id="{E0265E01-A5A3-134C-9A13-832514900F57}"/>
              </a:ext>
            </a:extLst>
          </p:cNvPr>
          <p:cNvSpPr>
            <a:spLocks noGrp="1"/>
          </p:cNvSpPr>
          <p:nvPr>
            <p:ph type="body" sz="quarter" idx="11"/>
          </p:nvPr>
        </p:nvSpPr>
        <p:spPr>
          <a:xfrm>
            <a:off x="569089" y="1620456"/>
            <a:ext cx="6354628" cy="4664597"/>
          </a:xfrm>
        </p:spPr>
        <p:txBody>
          <a:bodyPr/>
          <a:lstStyle/>
          <a:p>
            <a:r>
              <a:rPr kumimoji="1" lang="zh-CN" altLang="en-US" dirty="0"/>
              <a:t>给定一个迷宫，要从起点</a:t>
            </a:r>
            <a:r>
              <a:rPr kumimoji="1" lang="en-US" altLang="zh-CN" dirty="0"/>
              <a:t>S</a:t>
            </a:r>
            <a:r>
              <a:rPr kumimoji="1" lang="zh-CN" altLang="en-US" dirty="0"/>
              <a:t>到达终点</a:t>
            </a:r>
            <a:r>
              <a:rPr kumimoji="1" lang="en-US" altLang="zh-CN" dirty="0"/>
              <a:t>T</a:t>
            </a:r>
            <a:r>
              <a:rPr kumimoji="1" lang="zh-CN" altLang="en-US" dirty="0"/>
              <a:t>，每个位置不能重复走，找到一条最短的路径。</a:t>
            </a:r>
            <a:endParaRPr kumimoji="1" lang="en-US" altLang="zh-CN" dirty="0"/>
          </a:p>
          <a:p>
            <a:r>
              <a:rPr kumimoji="1" lang="zh-CN" altLang="en-US" dirty="0"/>
              <a:t>如果当前在某个位置</a:t>
            </a:r>
            <a:r>
              <a:rPr kumimoji="1" lang="en-US" altLang="zh-CN" dirty="0"/>
              <a:t>P(</a:t>
            </a:r>
            <a:r>
              <a:rPr kumimoji="1" lang="en-US" altLang="zh-CN" dirty="0" err="1"/>
              <a:t>x,y</a:t>
            </a:r>
            <a:r>
              <a:rPr kumimoji="1" lang="en-US" altLang="zh-CN" dirty="0"/>
              <a:t>)</a:t>
            </a:r>
            <a:r>
              <a:rPr kumimoji="1" lang="zh-CN" altLang="en-US" dirty="0"/>
              <a:t>进行下一步</a:t>
            </a:r>
            <a:r>
              <a:rPr kumimoji="1" lang="en-US" altLang="zh-CN" dirty="0"/>
              <a:t>DFS</a:t>
            </a:r>
            <a:r>
              <a:rPr kumimoji="1" lang="zh-CN" altLang="en-US" dirty="0"/>
              <a:t>，已走距离是</a:t>
            </a:r>
            <a:r>
              <a:rPr kumimoji="1" lang="en-US" altLang="zh-CN" dirty="0"/>
              <a:t>k</a:t>
            </a:r>
            <a:r>
              <a:rPr kumimoji="1" lang="zh-CN" altLang="en-US" dirty="0"/>
              <a:t>，之前搜到</a:t>
            </a:r>
            <a:r>
              <a:rPr kumimoji="1" lang="en-US" altLang="zh-CN" dirty="0"/>
              <a:t>P</a:t>
            </a:r>
            <a:r>
              <a:rPr kumimoji="1" lang="zh-CN" altLang="en-US" dirty="0"/>
              <a:t>走的最短为</a:t>
            </a:r>
            <a:r>
              <a:rPr kumimoji="1" lang="en-US" altLang="zh-CN" dirty="0"/>
              <a:t>K</a:t>
            </a:r>
            <a:r>
              <a:rPr kumimoji="1" lang="zh-CN" altLang="en-US" dirty="0"/>
              <a:t>，走到重点最短为</a:t>
            </a:r>
            <a:r>
              <a:rPr kumimoji="1" lang="en-US" altLang="zh-CN" dirty="0"/>
              <a:t>L</a:t>
            </a:r>
            <a:r>
              <a:rPr kumimoji="1" lang="zh-CN" altLang="en-US" dirty="0"/>
              <a:t>，在什么情况下没有必要继续搜？</a:t>
            </a:r>
            <a:endParaRPr kumimoji="1" lang="en-US" altLang="zh-CN" dirty="0"/>
          </a:p>
        </p:txBody>
      </p:sp>
      <p:pic>
        <p:nvPicPr>
          <p:cNvPr id="6" name="图片 5">
            <a:extLst>
              <a:ext uri="{FF2B5EF4-FFF2-40B4-BE49-F238E27FC236}">
                <a16:creationId xmlns:a16="http://schemas.microsoft.com/office/drawing/2014/main" id="{D77568A5-BCC4-E74D-8EB9-CF0415DF7B1F}"/>
              </a:ext>
            </a:extLst>
          </p:cNvPr>
          <p:cNvPicPr>
            <a:picLocks noChangeAspect="1"/>
          </p:cNvPicPr>
          <p:nvPr/>
        </p:nvPicPr>
        <p:blipFill rotWithShape="1">
          <a:blip r:embed="rId2"/>
          <a:srcRect l="4178" t="5923" r="2942"/>
          <a:stretch/>
        </p:blipFill>
        <p:spPr>
          <a:xfrm>
            <a:off x="7441509" y="1486390"/>
            <a:ext cx="4325697" cy="5371610"/>
          </a:xfrm>
          <a:prstGeom prst="rect">
            <a:avLst/>
          </a:prstGeom>
        </p:spPr>
      </p:pic>
      <p:cxnSp>
        <p:nvCxnSpPr>
          <p:cNvPr id="8" name="直线连接符 7">
            <a:extLst>
              <a:ext uri="{FF2B5EF4-FFF2-40B4-BE49-F238E27FC236}">
                <a16:creationId xmlns:a16="http://schemas.microsoft.com/office/drawing/2014/main" id="{E8078D6A-0ED9-3D4F-AF70-E7F568CA9F68}"/>
              </a:ext>
            </a:extLst>
          </p:cNvPr>
          <p:cNvCxnSpPr>
            <a:cxnSpLocks/>
          </p:cNvCxnSpPr>
          <p:nvPr/>
        </p:nvCxnSpPr>
        <p:spPr>
          <a:xfrm>
            <a:off x="8328752" y="2644048"/>
            <a:ext cx="0" cy="594911"/>
          </a:xfrm>
          <a:prstGeom prst="line">
            <a:avLst/>
          </a:prstGeom>
        </p:spPr>
        <p:style>
          <a:lnRef idx="3">
            <a:schemeClr val="accent2"/>
          </a:lnRef>
          <a:fillRef idx="0">
            <a:schemeClr val="accent2"/>
          </a:fillRef>
          <a:effectRef idx="2">
            <a:schemeClr val="accent2"/>
          </a:effectRef>
          <a:fontRef idx="minor">
            <a:schemeClr val="tx1"/>
          </a:fontRef>
        </p:style>
      </p:cxnSp>
      <p:cxnSp>
        <p:nvCxnSpPr>
          <p:cNvPr id="10" name="直线连接符 9">
            <a:extLst>
              <a:ext uri="{FF2B5EF4-FFF2-40B4-BE49-F238E27FC236}">
                <a16:creationId xmlns:a16="http://schemas.microsoft.com/office/drawing/2014/main" id="{04FD85F2-8CFD-2D4C-BDCB-FCFAFF329306}"/>
              </a:ext>
            </a:extLst>
          </p:cNvPr>
          <p:cNvCxnSpPr>
            <a:cxnSpLocks/>
          </p:cNvCxnSpPr>
          <p:nvPr/>
        </p:nvCxnSpPr>
        <p:spPr>
          <a:xfrm>
            <a:off x="8328752" y="3238959"/>
            <a:ext cx="517793"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13" name="直线连接符 12">
            <a:extLst>
              <a:ext uri="{FF2B5EF4-FFF2-40B4-BE49-F238E27FC236}">
                <a16:creationId xmlns:a16="http://schemas.microsoft.com/office/drawing/2014/main" id="{3533A5F1-EF8F-4147-A82B-66315B01236B}"/>
              </a:ext>
            </a:extLst>
          </p:cNvPr>
          <p:cNvCxnSpPr>
            <a:cxnSpLocks/>
          </p:cNvCxnSpPr>
          <p:nvPr/>
        </p:nvCxnSpPr>
        <p:spPr>
          <a:xfrm>
            <a:off x="8846545" y="3238959"/>
            <a:ext cx="0" cy="1872868"/>
          </a:xfrm>
          <a:prstGeom prst="line">
            <a:avLst/>
          </a:prstGeom>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24757515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4014A9D1-05F3-5A44-915C-0EEE6DDD7346}"/>
              </a:ext>
            </a:extLst>
          </p:cNvPr>
          <p:cNvSpPr>
            <a:spLocks noGrp="1"/>
          </p:cNvSpPr>
          <p:nvPr>
            <p:ph type="body" sz="quarter" idx="10"/>
          </p:nvPr>
        </p:nvSpPr>
        <p:spPr/>
        <p:txBody>
          <a:bodyPr/>
          <a:lstStyle/>
          <a:p>
            <a:r>
              <a:rPr kumimoji="1" lang="zh-CN" altLang="en-US" dirty="0"/>
              <a:t>迷宫问题</a:t>
            </a:r>
          </a:p>
        </p:txBody>
      </p:sp>
      <p:sp>
        <p:nvSpPr>
          <p:cNvPr id="5" name="文本占位符 4">
            <a:extLst>
              <a:ext uri="{FF2B5EF4-FFF2-40B4-BE49-F238E27FC236}">
                <a16:creationId xmlns:a16="http://schemas.microsoft.com/office/drawing/2014/main" id="{E0265E01-A5A3-134C-9A13-832514900F57}"/>
              </a:ext>
            </a:extLst>
          </p:cNvPr>
          <p:cNvSpPr>
            <a:spLocks noGrp="1"/>
          </p:cNvSpPr>
          <p:nvPr>
            <p:ph type="body" sz="quarter" idx="11"/>
          </p:nvPr>
        </p:nvSpPr>
        <p:spPr>
          <a:xfrm>
            <a:off x="569089" y="1620456"/>
            <a:ext cx="6354628" cy="4664597"/>
          </a:xfrm>
        </p:spPr>
        <p:txBody>
          <a:bodyPr/>
          <a:lstStyle/>
          <a:p>
            <a:r>
              <a:rPr kumimoji="1" lang="zh-CN" altLang="en-US" dirty="0"/>
              <a:t>给定一个迷宫，要从起点</a:t>
            </a:r>
            <a:r>
              <a:rPr kumimoji="1" lang="en-US" altLang="zh-CN" dirty="0"/>
              <a:t>S</a:t>
            </a:r>
            <a:r>
              <a:rPr kumimoji="1" lang="zh-CN" altLang="en-US" dirty="0"/>
              <a:t>到达终点</a:t>
            </a:r>
            <a:r>
              <a:rPr kumimoji="1" lang="en-US" altLang="zh-CN" dirty="0"/>
              <a:t>T</a:t>
            </a:r>
            <a:r>
              <a:rPr kumimoji="1" lang="zh-CN" altLang="en-US" dirty="0"/>
              <a:t>，每个位置不能重复走，找到一条最短的路径。</a:t>
            </a:r>
            <a:endParaRPr kumimoji="1" lang="en-US" altLang="zh-CN" dirty="0"/>
          </a:p>
          <a:p>
            <a:r>
              <a:rPr kumimoji="1" lang="zh-CN" altLang="en-US" dirty="0"/>
              <a:t>如果当前在某个位置</a:t>
            </a:r>
            <a:r>
              <a:rPr kumimoji="1" lang="en-US" altLang="zh-CN" dirty="0"/>
              <a:t>P(</a:t>
            </a:r>
            <a:r>
              <a:rPr kumimoji="1" lang="en-US" altLang="zh-CN" dirty="0" err="1"/>
              <a:t>x,y</a:t>
            </a:r>
            <a:r>
              <a:rPr kumimoji="1" lang="en-US" altLang="zh-CN" dirty="0"/>
              <a:t>)</a:t>
            </a:r>
            <a:r>
              <a:rPr kumimoji="1" lang="zh-CN" altLang="en-US" dirty="0"/>
              <a:t>进行下一步</a:t>
            </a:r>
            <a:r>
              <a:rPr kumimoji="1" lang="en-US" altLang="zh-CN" dirty="0"/>
              <a:t>DFS</a:t>
            </a:r>
            <a:r>
              <a:rPr kumimoji="1" lang="zh-CN" altLang="en-US" dirty="0"/>
              <a:t>，已走距离是</a:t>
            </a:r>
            <a:r>
              <a:rPr kumimoji="1" lang="en-US" altLang="zh-CN" dirty="0"/>
              <a:t>k</a:t>
            </a:r>
            <a:r>
              <a:rPr kumimoji="1" lang="zh-CN" altLang="en-US" dirty="0"/>
              <a:t>，之前搜到</a:t>
            </a:r>
            <a:r>
              <a:rPr kumimoji="1" lang="en-US" altLang="zh-CN" dirty="0"/>
              <a:t>P</a:t>
            </a:r>
            <a:r>
              <a:rPr kumimoji="1" lang="zh-CN" altLang="en-US" dirty="0"/>
              <a:t>走的最短为</a:t>
            </a:r>
            <a:r>
              <a:rPr kumimoji="1" lang="en-US" altLang="zh-CN" dirty="0"/>
              <a:t>K</a:t>
            </a:r>
            <a:r>
              <a:rPr kumimoji="1" lang="zh-CN" altLang="en-US" dirty="0"/>
              <a:t>，</a:t>
            </a:r>
            <a:r>
              <a:rPr kumimoji="1" lang="zh-CN" altLang="en-US"/>
              <a:t>走到终点</a:t>
            </a:r>
            <a:r>
              <a:rPr kumimoji="1" lang="zh-CN" altLang="en-US" dirty="0"/>
              <a:t>最短为</a:t>
            </a:r>
            <a:r>
              <a:rPr kumimoji="1" lang="en-US" altLang="zh-CN" dirty="0"/>
              <a:t>L</a:t>
            </a:r>
            <a:r>
              <a:rPr kumimoji="1" lang="zh-CN" altLang="en-US" dirty="0"/>
              <a:t>，在什么情况下没有必要继续搜？</a:t>
            </a:r>
            <a:endParaRPr kumimoji="1" lang="en-US" altLang="zh-CN" dirty="0"/>
          </a:p>
          <a:p>
            <a:r>
              <a:rPr kumimoji="1" lang="en-US" altLang="zh-CN" dirty="0"/>
              <a:t>1.</a:t>
            </a:r>
            <a:r>
              <a:rPr kumimoji="1" lang="zh-CN" altLang="en-US" dirty="0"/>
              <a:t> </a:t>
            </a:r>
            <a:r>
              <a:rPr kumimoji="1" lang="en-US" altLang="zh-CN" dirty="0"/>
              <a:t>k&gt;=K</a:t>
            </a:r>
          </a:p>
          <a:p>
            <a:r>
              <a:rPr kumimoji="1" lang="en-US" altLang="zh-CN" dirty="0"/>
              <a:t>2.</a:t>
            </a:r>
            <a:r>
              <a:rPr kumimoji="1" lang="zh-CN" altLang="en-US" dirty="0"/>
              <a:t> </a:t>
            </a:r>
            <a:r>
              <a:rPr kumimoji="1" lang="en-US" altLang="zh-CN" dirty="0"/>
              <a:t>P</a:t>
            </a:r>
            <a:r>
              <a:rPr kumimoji="1" lang="zh-CN" altLang="en-US" dirty="0"/>
              <a:t>到终点</a:t>
            </a:r>
            <a:r>
              <a:rPr kumimoji="1" lang="en-US" altLang="zh-CN" dirty="0"/>
              <a:t>T</a:t>
            </a:r>
            <a:r>
              <a:rPr kumimoji="1" lang="zh-CN" altLang="en-US" dirty="0"/>
              <a:t>的距离</a:t>
            </a:r>
            <a:r>
              <a:rPr kumimoji="1" lang="en-US" altLang="zh-CN" dirty="0"/>
              <a:t>a+</a:t>
            </a:r>
            <a:r>
              <a:rPr kumimoji="1" lang="zh-CN" altLang="en-US" dirty="0"/>
              <a:t>已走距离</a:t>
            </a:r>
            <a:r>
              <a:rPr kumimoji="1" lang="en-US" altLang="zh-CN" dirty="0"/>
              <a:t>K&gt;=L</a:t>
            </a:r>
          </a:p>
        </p:txBody>
      </p:sp>
      <p:pic>
        <p:nvPicPr>
          <p:cNvPr id="6" name="图片 5">
            <a:extLst>
              <a:ext uri="{FF2B5EF4-FFF2-40B4-BE49-F238E27FC236}">
                <a16:creationId xmlns:a16="http://schemas.microsoft.com/office/drawing/2014/main" id="{D77568A5-BCC4-E74D-8EB9-CF0415DF7B1F}"/>
              </a:ext>
            </a:extLst>
          </p:cNvPr>
          <p:cNvPicPr>
            <a:picLocks noChangeAspect="1"/>
          </p:cNvPicPr>
          <p:nvPr/>
        </p:nvPicPr>
        <p:blipFill rotWithShape="1">
          <a:blip r:embed="rId2"/>
          <a:srcRect l="4178" t="5923" r="2942"/>
          <a:stretch/>
        </p:blipFill>
        <p:spPr>
          <a:xfrm>
            <a:off x="7441509" y="1486390"/>
            <a:ext cx="4325697" cy="5371610"/>
          </a:xfrm>
          <a:prstGeom prst="rect">
            <a:avLst/>
          </a:prstGeom>
        </p:spPr>
      </p:pic>
      <p:cxnSp>
        <p:nvCxnSpPr>
          <p:cNvPr id="8" name="直线连接符 7">
            <a:extLst>
              <a:ext uri="{FF2B5EF4-FFF2-40B4-BE49-F238E27FC236}">
                <a16:creationId xmlns:a16="http://schemas.microsoft.com/office/drawing/2014/main" id="{E8078D6A-0ED9-3D4F-AF70-E7F568CA9F68}"/>
              </a:ext>
            </a:extLst>
          </p:cNvPr>
          <p:cNvCxnSpPr>
            <a:cxnSpLocks/>
          </p:cNvCxnSpPr>
          <p:nvPr/>
        </p:nvCxnSpPr>
        <p:spPr>
          <a:xfrm>
            <a:off x="8328752" y="2644048"/>
            <a:ext cx="0" cy="594911"/>
          </a:xfrm>
          <a:prstGeom prst="line">
            <a:avLst/>
          </a:prstGeom>
        </p:spPr>
        <p:style>
          <a:lnRef idx="3">
            <a:schemeClr val="accent2"/>
          </a:lnRef>
          <a:fillRef idx="0">
            <a:schemeClr val="accent2"/>
          </a:fillRef>
          <a:effectRef idx="2">
            <a:schemeClr val="accent2"/>
          </a:effectRef>
          <a:fontRef idx="minor">
            <a:schemeClr val="tx1"/>
          </a:fontRef>
        </p:style>
      </p:cxnSp>
      <p:cxnSp>
        <p:nvCxnSpPr>
          <p:cNvPr id="10" name="直线连接符 9">
            <a:extLst>
              <a:ext uri="{FF2B5EF4-FFF2-40B4-BE49-F238E27FC236}">
                <a16:creationId xmlns:a16="http://schemas.microsoft.com/office/drawing/2014/main" id="{04FD85F2-8CFD-2D4C-BDCB-FCFAFF329306}"/>
              </a:ext>
            </a:extLst>
          </p:cNvPr>
          <p:cNvCxnSpPr>
            <a:cxnSpLocks/>
          </p:cNvCxnSpPr>
          <p:nvPr/>
        </p:nvCxnSpPr>
        <p:spPr>
          <a:xfrm>
            <a:off x="8328752" y="3238959"/>
            <a:ext cx="517793"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13" name="直线连接符 12">
            <a:extLst>
              <a:ext uri="{FF2B5EF4-FFF2-40B4-BE49-F238E27FC236}">
                <a16:creationId xmlns:a16="http://schemas.microsoft.com/office/drawing/2014/main" id="{3533A5F1-EF8F-4147-A82B-66315B01236B}"/>
              </a:ext>
            </a:extLst>
          </p:cNvPr>
          <p:cNvCxnSpPr>
            <a:cxnSpLocks/>
          </p:cNvCxnSpPr>
          <p:nvPr/>
        </p:nvCxnSpPr>
        <p:spPr>
          <a:xfrm>
            <a:off x="8846545" y="3238959"/>
            <a:ext cx="0" cy="1872868"/>
          </a:xfrm>
          <a:prstGeom prst="line">
            <a:avLst/>
          </a:prstGeom>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2960309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4FC7E2B5-B6EF-FE40-B49A-553C2DC382C7}"/>
              </a:ext>
            </a:extLst>
          </p:cNvPr>
          <p:cNvSpPr>
            <a:spLocks noGrp="1"/>
          </p:cNvSpPr>
          <p:nvPr>
            <p:ph type="body" sz="quarter" idx="10"/>
          </p:nvPr>
        </p:nvSpPr>
        <p:spPr/>
        <p:txBody>
          <a:bodyPr/>
          <a:lstStyle/>
          <a:p>
            <a:r>
              <a:rPr kumimoji="1" lang="en-US" altLang="zh-CN" dirty="0"/>
              <a:t>397</a:t>
            </a:r>
            <a:r>
              <a:rPr kumimoji="1" lang="zh-CN" altLang="en-US" dirty="0"/>
              <a:t> 数字游戏</a:t>
            </a:r>
          </a:p>
        </p:txBody>
      </p:sp>
      <p:sp>
        <p:nvSpPr>
          <p:cNvPr id="3" name="文本占位符 2">
            <a:extLst>
              <a:ext uri="{FF2B5EF4-FFF2-40B4-BE49-F238E27FC236}">
                <a16:creationId xmlns:a16="http://schemas.microsoft.com/office/drawing/2014/main" id="{AC14598D-7510-DF4C-A0B5-6718D987DA30}"/>
              </a:ext>
            </a:extLst>
          </p:cNvPr>
          <p:cNvSpPr>
            <a:spLocks noGrp="1"/>
          </p:cNvSpPr>
          <p:nvPr>
            <p:ph type="body" sz="quarter" idx="11"/>
          </p:nvPr>
        </p:nvSpPr>
        <p:spPr/>
        <p:txBody>
          <a:bodyPr/>
          <a:lstStyle/>
          <a:p>
            <a:r>
              <a:rPr lang="en-HK" altLang="zh-CN" dirty="0">
                <a:hlinkClick r:id="rId2"/>
              </a:rPr>
              <a:t>http://noi.ac/problem/397</a:t>
            </a:r>
            <a:endParaRPr lang="en-HK" altLang="zh-CN" dirty="0"/>
          </a:p>
          <a:p>
            <a:endParaRPr kumimoji="1" lang="en-HK" altLang="zh-CN" dirty="0"/>
          </a:p>
          <a:p>
            <a:endParaRPr kumimoji="1" lang="zh-CN" altLang="en-US" dirty="0"/>
          </a:p>
        </p:txBody>
      </p:sp>
      <p:pic>
        <p:nvPicPr>
          <p:cNvPr id="4" name="图片 3">
            <a:extLst>
              <a:ext uri="{FF2B5EF4-FFF2-40B4-BE49-F238E27FC236}">
                <a16:creationId xmlns:a16="http://schemas.microsoft.com/office/drawing/2014/main" id="{58D9EB43-B376-F344-BAE5-B87A765817DF}"/>
              </a:ext>
            </a:extLst>
          </p:cNvPr>
          <p:cNvPicPr>
            <a:picLocks noChangeAspect="1"/>
          </p:cNvPicPr>
          <p:nvPr/>
        </p:nvPicPr>
        <p:blipFill>
          <a:blip r:embed="rId3"/>
          <a:stretch>
            <a:fillRect/>
          </a:stretch>
        </p:blipFill>
        <p:spPr>
          <a:xfrm>
            <a:off x="5379522" y="1487499"/>
            <a:ext cx="6592387" cy="5174558"/>
          </a:xfrm>
          <a:prstGeom prst="rect">
            <a:avLst/>
          </a:prstGeom>
        </p:spPr>
      </p:pic>
    </p:spTree>
    <p:extLst>
      <p:ext uri="{BB962C8B-B14F-4D97-AF65-F5344CB8AC3E}">
        <p14:creationId xmlns:p14="http://schemas.microsoft.com/office/powerpoint/2010/main" val="17530930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1CB73155-5425-0B44-AF09-3AD1DDA6F3AB}"/>
              </a:ext>
            </a:extLst>
          </p:cNvPr>
          <p:cNvSpPr>
            <a:spLocks noGrp="1"/>
          </p:cNvSpPr>
          <p:nvPr>
            <p:ph type="body" sz="quarter" idx="10"/>
          </p:nvPr>
        </p:nvSpPr>
        <p:spPr/>
        <p:txBody>
          <a:bodyPr/>
          <a:lstStyle/>
          <a:p>
            <a:r>
              <a:rPr kumimoji="1" lang="en-US" altLang="zh-CN" dirty="0"/>
              <a:t>382</a:t>
            </a:r>
            <a:r>
              <a:rPr kumimoji="1" lang="zh-CN" altLang="en-US" dirty="0"/>
              <a:t> 八皇后</a:t>
            </a:r>
          </a:p>
        </p:txBody>
      </p:sp>
      <p:sp>
        <p:nvSpPr>
          <p:cNvPr id="4" name="文本占位符 3">
            <a:extLst>
              <a:ext uri="{FF2B5EF4-FFF2-40B4-BE49-F238E27FC236}">
                <a16:creationId xmlns:a16="http://schemas.microsoft.com/office/drawing/2014/main" id="{D6EAB538-2FCD-7B4D-A410-ED69333192CB}"/>
              </a:ext>
            </a:extLst>
          </p:cNvPr>
          <p:cNvSpPr>
            <a:spLocks noGrp="1"/>
          </p:cNvSpPr>
          <p:nvPr>
            <p:ph type="body" sz="quarter" idx="11"/>
          </p:nvPr>
        </p:nvSpPr>
        <p:spPr/>
        <p:txBody>
          <a:bodyPr/>
          <a:lstStyle/>
          <a:p>
            <a:endParaRPr kumimoji="1" lang="en-US" altLang="zh-CN" dirty="0"/>
          </a:p>
          <a:p>
            <a:endParaRPr kumimoji="1" lang="en-US" altLang="zh-CN" dirty="0"/>
          </a:p>
          <a:p>
            <a:endParaRPr kumimoji="1" lang="en-US" altLang="zh-CN" dirty="0"/>
          </a:p>
          <a:p>
            <a:r>
              <a:rPr kumimoji="1" lang="zh-CN" altLang="en-US" dirty="0"/>
              <a:t>八皇后问题：</a:t>
            </a:r>
            <a:r>
              <a:rPr kumimoji="1" lang="en-US" altLang="zh-CN" dirty="0"/>
              <a:t>8</a:t>
            </a:r>
            <a:r>
              <a:rPr kumimoji="1" lang="zh-CN" altLang="en-US" dirty="0"/>
              <a:t>个皇后放在</a:t>
            </a:r>
            <a:r>
              <a:rPr kumimoji="1" lang="en-US" altLang="zh-CN" dirty="0"/>
              <a:t>8</a:t>
            </a:r>
            <a:r>
              <a:rPr kumimoji="1" lang="zh-CN" altLang="en-US" dirty="0"/>
              <a:t>*</a:t>
            </a:r>
            <a:r>
              <a:rPr kumimoji="1" lang="en-US" altLang="zh-CN" dirty="0"/>
              <a:t>8</a:t>
            </a:r>
            <a:r>
              <a:rPr kumimoji="1" lang="zh-CN" altLang="en-US" dirty="0"/>
              <a:t>的棋盘上</a:t>
            </a:r>
            <a:endParaRPr kumimoji="1" lang="en-US" altLang="zh-CN" dirty="0"/>
          </a:p>
          <a:p>
            <a:r>
              <a:rPr kumimoji="1" lang="en-US" altLang="zh-CN" dirty="0"/>
              <a:t>n</a:t>
            </a:r>
            <a:r>
              <a:rPr kumimoji="1" lang="zh-CN" altLang="en-US" dirty="0"/>
              <a:t>皇后问题：</a:t>
            </a:r>
            <a:r>
              <a:rPr kumimoji="1" lang="en-US" altLang="zh-CN" dirty="0"/>
              <a:t>n</a:t>
            </a:r>
            <a:r>
              <a:rPr kumimoji="1" lang="zh-CN" altLang="en-US" dirty="0"/>
              <a:t>个皇后放置</a:t>
            </a:r>
            <a:r>
              <a:rPr kumimoji="1" lang="en-US" altLang="zh-CN" dirty="0"/>
              <a:t>m*m</a:t>
            </a:r>
            <a:r>
              <a:rPr kumimoji="1" lang="zh-CN" altLang="en-US" dirty="0"/>
              <a:t>的棋盘上</a:t>
            </a:r>
            <a:endParaRPr kumimoji="1" lang="en-US" altLang="zh-CN" dirty="0"/>
          </a:p>
          <a:p>
            <a:endParaRPr kumimoji="1" lang="en-US" altLang="zh-CN" dirty="0"/>
          </a:p>
          <a:p>
            <a:r>
              <a:rPr kumimoji="1" lang="zh-CN" altLang="en-US" dirty="0"/>
              <a:t>这类问题实际上变化不大，根据题意改写一下八皇后的代码即可</a:t>
            </a:r>
          </a:p>
        </p:txBody>
      </p:sp>
      <p:pic>
        <p:nvPicPr>
          <p:cNvPr id="5" name="图片 4">
            <a:extLst>
              <a:ext uri="{FF2B5EF4-FFF2-40B4-BE49-F238E27FC236}">
                <a16:creationId xmlns:a16="http://schemas.microsoft.com/office/drawing/2014/main" id="{8FBB8F3D-293C-CA47-84F4-7A05EF856BD4}"/>
              </a:ext>
            </a:extLst>
          </p:cNvPr>
          <p:cNvPicPr>
            <a:picLocks noChangeAspect="1"/>
          </p:cNvPicPr>
          <p:nvPr/>
        </p:nvPicPr>
        <p:blipFill>
          <a:blip r:embed="rId2"/>
          <a:stretch>
            <a:fillRect/>
          </a:stretch>
        </p:blipFill>
        <p:spPr>
          <a:xfrm>
            <a:off x="1018557" y="1620456"/>
            <a:ext cx="2449038" cy="2093195"/>
          </a:xfrm>
          <a:prstGeom prst="rect">
            <a:avLst/>
          </a:prstGeom>
        </p:spPr>
      </p:pic>
    </p:spTree>
    <p:extLst>
      <p:ext uri="{BB962C8B-B14F-4D97-AF65-F5344CB8AC3E}">
        <p14:creationId xmlns:p14="http://schemas.microsoft.com/office/powerpoint/2010/main" val="20432950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C8CC5BB-DA0F-5D42-92C5-E19F905E78E5}"/>
              </a:ext>
            </a:extLst>
          </p:cNvPr>
          <p:cNvSpPr>
            <a:spLocks noGrp="1"/>
          </p:cNvSpPr>
          <p:nvPr>
            <p:ph type="body" sz="quarter" idx="10"/>
          </p:nvPr>
        </p:nvSpPr>
        <p:spPr/>
        <p:txBody>
          <a:bodyPr/>
          <a:lstStyle/>
          <a:p>
            <a:r>
              <a:rPr kumimoji="1" lang="en-US" altLang="zh-CN" dirty="0"/>
              <a:t>397</a:t>
            </a:r>
            <a:r>
              <a:rPr kumimoji="1" lang="zh-CN" altLang="en-US" dirty="0"/>
              <a:t> 数字游戏</a:t>
            </a:r>
          </a:p>
        </p:txBody>
      </p:sp>
      <p:sp>
        <p:nvSpPr>
          <p:cNvPr id="3" name="文本占位符 2">
            <a:extLst>
              <a:ext uri="{FF2B5EF4-FFF2-40B4-BE49-F238E27FC236}">
                <a16:creationId xmlns:a16="http://schemas.microsoft.com/office/drawing/2014/main" id="{A00EDC27-8A19-8149-A718-9F1A61755E4B}"/>
              </a:ext>
            </a:extLst>
          </p:cNvPr>
          <p:cNvSpPr>
            <a:spLocks noGrp="1"/>
          </p:cNvSpPr>
          <p:nvPr>
            <p:ph type="body" sz="quarter" idx="11"/>
          </p:nvPr>
        </p:nvSpPr>
        <p:spPr/>
        <p:txBody>
          <a:bodyPr/>
          <a:lstStyle/>
          <a:p>
            <a:r>
              <a:rPr kumimoji="1" lang="zh-CN" altLang="en-US" dirty="0"/>
              <a:t>环的一般处理：将环在</a:t>
            </a:r>
            <a:r>
              <a:rPr kumimoji="1" lang="en-US" altLang="zh-CN" dirty="0"/>
              <a:t>n</a:t>
            </a:r>
            <a:r>
              <a:rPr kumimoji="1" lang="zh-CN" altLang="en-US" dirty="0"/>
              <a:t>和</a:t>
            </a:r>
            <a:r>
              <a:rPr kumimoji="1" lang="en-US" altLang="zh-CN" dirty="0"/>
              <a:t>1</a:t>
            </a:r>
            <a:r>
              <a:rPr kumimoji="1" lang="zh-CN" altLang="en-US" dirty="0"/>
              <a:t>的位置断开，展开成链，并将</a:t>
            </a:r>
            <a:r>
              <a:rPr kumimoji="1" lang="en-US" altLang="zh-CN" dirty="0"/>
              <a:t>1-n</a:t>
            </a:r>
            <a:r>
              <a:rPr kumimoji="1" lang="zh-CN" altLang="en-US" dirty="0"/>
              <a:t>复制一遍连在</a:t>
            </a:r>
            <a:r>
              <a:rPr kumimoji="1" lang="en-US" altLang="zh-CN" dirty="0"/>
              <a:t>n</a:t>
            </a:r>
            <a:r>
              <a:rPr kumimoji="1" lang="zh-CN" altLang="en-US" dirty="0"/>
              <a:t>后面，用两倍长的链数组模拟环</a:t>
            </a:r>
            <a:endParaRPr kumimoji="1" lang="en-US" altLang="zh-CN" dirty="0"/>
          </a:p>
          <a:p>
            <a:r>
              <a:rPr kumimoji="1" lang="zh-CN" altLang="en-US" dirty="0"/>
              <a:t>在链上枚举一个起点</a:t>
            </a:r>
            <a:r>
              <a:rPr kumimoji="1" lang="en-US" altLang="zh-CN" dirty="0"/>
              <a:t>start</a:t>
            </a:r>
            <a:r>
              <a:rPr kumimoji="1" lang="zh-CN" altLang="en-US" dirty="0"/>
              <a:t>后，对应的终点就是</a:t>
            </a:r>
            <a:r>
              <a:rPr kumimoji="1" lang="en-US" altLang="zh-CN" dirty="0"/>
              <a:t>start+n-1</a:t>
            </a:r>
          </a:p>
          <a:p>
            <a:endParaRPr kumimoji="1" lang="en-US" altLang="zh-CN" dirty="0"/>
          </a:p>
          <a:p>
            <a:r>
              <a:rPr kumimoji="1" lang="zh-CN" altLang="en-US" dirty="0"/>
              <a:t>问题实际上就是，给定一个数组</a:t>
            </a:r>
            <a:r>
              <a:rPr kumimoji="1" lang="en-US" altLang="zh-CN" dirty="0"/>
              <a:t>a[start],……,a[end]</a:t>
            </a:r>
            <a:r>
              <a:rPr kumimoji="1" lang="zh-CN" altLang="en-US" dirty="0"/>
              <a:t>，将它分成</a:t>
            </a:r>
            <a:r>
              <a:rPr kumimoji="1" lang="en-US" altLang="zh-CN" dirty="0"/>
              <a:t>m</a:t>
            </a:r>
            <a:r>
              <a:rPr kumimoji="1" lang="zh-CN" altLang="en-US" dirty="0"/>
              <a:t>段，也就是在这</a:t>
            </a:r>
            <a:r>
              <a:rPr kumimoji="1" lang="en-US" altLang="zh-CN" dirty="0"/>
              <a:t>n</a:t>
            </a:r>
            <a:r>
              <a:rPr kumimoji="1" lang="zh-CN" altLang="en-US" dirty="0"/>
              <a:t>个数中选择</a:t>
            </a:r>
            <a:r>
              <a:rPr kumimoji="1" lang="en-US" altLang="zh-CN" dirty="0"/>
              <a:t>m</a:t>
            </a:r>
            <a:r>
              <a:rPr kumimoji="1" lang="zh-CN" altLang="en-US" dirty="0"/>
              <a:t>个数作为每一段的终点</a:t>
            </a:r>
            <a:endParaRPr kumimoji="1" lang="en-US" altLang="zh-CN" dirty="0"/>
          </a:p>
        </p:txBody>
      </p:sp>
    </p:spTree>
    <p:extLst>
      <p:ext uri="{BB962C8B-B14F-4D97-AF65-F5344CB8AC3E}">
        <p14:creationId xmlns:p14="http://schemas.microsoft.com/office/powerpoint/2010/main" val="40476171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64026FA7-7F82-894D-B46D-0E2333940137}"/>
              </a:ext>
            </a:extLst>
          </p:cNvPr>
          <p:cNvSpPr>
            <a:spLocks noGrp="1"/>
          </p:cNvSpPr>
          <p:nvPr>
            <p:ph type="body" sz="quarter" idx="10"/>
          </p:nvPr>
        </p:nvSpPr>
        <p:spPr/>
        <p:txBody>
          <a:bodyPr/>
          <a:lstStyle/>
          <a:p>
            <a:r>
              <a:rPr kumimoji="1" lang="en-US" altLang="zh-CN" dirty="0"/>
              <a:t>397</a:t>
            </a:r>
            <a:r>
              <a:rPr kumimoji="1" lang="zh-CN" altLang="en-US" dirty="0"/>
              <a:t> 数字游戏</a:t>
            </a:r>
          </a:p>
        </p:txBody>
      </p:sp>
      <p:sp>
        <p:nvSpPr>
          <p:cNvPr id="3" name="文本占位符 2">
            <a:extLst>
              <a:ext uri="{FF2B5EF4-FFF2-40B4-BE49-F238E27FC236}">
                <a16:creationId xmlns:a16="http://schemas.microsoft.com/office/drawing/2014/main" id="{546E1675-A8E0-2E45-A236-8FEFD9A136BD}"/>
              </a:ext>
            </a:extLst>
          </p:cNvPr>
          <p:cNvSpPr>
            <a:spLocks noGrp="1"/>
          </p:cNvSpPr>
          <p:nvPr>
            <p:ph type="body" sz="quarter" idx="11"/>
          </p:nvPr>
        </p:nvSpPr>
        <p:spPr>
          <a:xfrm>
            <a:off x="569088" y="1620456"/>
            <a:ext cx="11044979" cy="4664597"/>
          </a:xfrm>
        </p:spPr>
        <p:txBody>
          <a:bodyPr/>
          <a:lstStyle/>
          <a:p>
            <a:r>
              <a:rPr kumimoji="1" lang="zh-CN" altLang="en-US" dirty="0"/>
              <a:t>以算最大乘积为例写</a:t>
            </a:r>
            <a:r>
              <a:rPr kumimoji="1" lang="en-US" altLang="zh-CN" dirty="0"/>
              <a:t>DFS</a:t>
            </a:r>
            <a:r>
              <a:rPr kumimoji="1" lang="zh-CN" altLang="en-US" dirty="0"/>
              <a:t>程序，</a:t>
            </a:r>
            <a:r>
              <a:rPr kumimoji="1" lang="en-US" altLang="zh-CN" dirty="0"/>
              <a:t>DFS(</a:t>
            </a:r>
            <a:r>
              <a:rPr kumimoji="1" lang="en-US" altLang="zh-CN" dirty="0" err="1"/>
              <a:t>start,k,ji</a:t>
            </a:r>
            <a:r>
              <a:rPr kumimoji="1" lang="en-US" altLang="zh-CN" dirty="0"/>
              <a:t>)</a:t>
            </a:r>
            <a:r>
              <a:rPr kumimoji="1" lang="zh-CN" altLang="en-US" dirty="0"/>
              <a:t>中</a:t>
            </a:r>
            <a:r>
              <a:rPr kumimoji="1" lang="en-US" altLang="zh-CN" dirty="0"/>
              <a:t>start</a:t>
            </a:r>
            <a:r>
              <a:rPr kumimoji="1" lang="zh-CN" altLang="en-US" dirty="0"/>
              <a:t>表示当前这段的开始位置是</a:t>
            </a:r>
            <a:r>
              <a:rPr kumimoji="1" lang="en-US" altLang="zh-CN" dirty="0"/>
              <a:t>start</a:t>
            </a:r>
            <a:r>
              <a:rPr kumimoji="1" lang="zh-CN" altLang="en-US" dirty="0"/>
              <a:t>，</a:t>
            </a:r>
            <a:r>
              <a:rPr kumimoji="1" lang="en-US" altLang="zh-CN" dirty="0"/>
              <a:t>k</a:t>
            </a:r>
            <a:r>
              <a:rPr kumimoji="1" lang="zh-CN" altLang="en-US" dirty="0"/>
              <a:t>表示之前已经构造出了</a:t>
            </a:r>
            <a:r>
              <a:rPr kumimoji="1" lang="en-US" altLang="zh-CN" dirty="0"/>
              <a:t>k</a:t>
            </a:r>
            <a:r>
              <a:rPr kumimoji="1" lang="zh-CN" altLang="en-US" dirty="0"/>
              <a:t>段，</a:t>
            </a:r>
            <a:r>
              <a:rPr kumimoji="1" lang="en-US" altLang="zh-CN" dirty="0"/>
              <a:t>ji</a:t>
            </a:r>
            <a:r>
              <a:rPr kumimoji="1" lang="zh-CN" altLang="en-US" dirty="0"/>
              <a:t>表示之前</a:t>
            </a:r>
            <a:r>
              <a:rPr kumimoji="1" lang="en-US" altLang="zh-CN" dirty="0"/>
              <a:t>k</a:t>
            </a:r>
            <a:r>
              <a:rPr kumimoji="1" lang="zh-CN" altLang="en-US" dirty="0"/>
              <a:t>段的乘积，</a:t>
            </a:r>
            <a:r>
              <a:rPr kumimoji="1" lang="en-US" altLang="zh-CN" dirty="0"/>
              <a:t>End</a:t>
            </a:r>
            <a:r>
              <a:rPr kumimoji="1" lang="zh-CN" altLang="en-US" dirty="0"/>
              <a:t>为当前选取链中的重点</a:t>
            </a:r>
          </a:p>
        </p:txBody>
      </p:sp>
      <p:pic>
        <p:nvPicPr>
          <p:cNvPr id="5" name="图片 4">
            <a:extLst>
              <a:ext uri="{FF2B5EF4-FFF2-40B4-BE49-F238E27FC236}">
                <a16:creationId xmlns:a16="http://schemas.microsoft.com/office/drawing/2014/main" id="{C7CAAE0B-F00A-B142-B96A-F4935169C88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125195" y="2736866"/>
            <a:ext cx="5066805" cy="4121135"/>
          </a:xfrm>
          <a:prstGeom prst="rect">
            <a:avLst/>
          </a:prstGeom>
        </p:spPr>
      </p:pic>
      <p:pic>
        <p:nvPicPr>
          <p:cNvPr id="7" name="图片 6">
            <a:extLst>
              <a:ext uri="{FF2B5EF4-FFF2-40B4-BE49-F238E27FC236}">
                <a16:creationId xmlns:a16="http://schemas.microsoft.com/office/drawing/2014/main" id="{2DA5A706-D1AB-E44D-A318-1FEB47DB1FF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565070" y="3252321"/>
            <a:ext cx="4560124" cy="3605680"/>
          </a:xfrm>
          <a:prstGeom prst="rect">
            <a:avLst/>
          </a:prstGeom>
        </p:spPr>
      </p:pic>
    </p:spTree>
    <p:extLst>
      <p:ext uri="{BB962C8B-B14F-4D97-AF65-F5344CB8AC3E}">
        <p14:creationId xmlns:p14="http://schemas.microsoft.com/office/powerpoint/2010/main" val="69449904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83CE6109-C1C8-8948-AEAB-2D4CEB9D1124}"/>
              </a:ext>
            </a:extLst>
          </p:cNvPr>
          <p:cNvSpPr>
            <a:spLocks noGrp="1"/>
          </p:cNvSpPr>
          <p:nvPr>
            <p:ph type="body" sz="quarter" idx="10"/>
          </p:nvPr>
        </p:nvSpPr>
        <p:spPr/>
        <p:txBody>
          <a:bodyPr/>
          <a:lstStyle/>
          <a:p>
            <a:r>
              <a:rPr kumimoji="1" lang="en-US" altLang="zh-CN" dirty="0"/>
              <a:t>397</a:t>
            </a:r>
            <a:r>
              <a:rPr kumimoji="1" lang="zh-CN" altLang="en-US" dirty="0"/>
              <a:t> 数字游戏</a:t>
            </a:r>
          </a:p>
        </p:txBody>
      </p:sp>
      <mc:AlternateContent xmlns:mc="http://schemas.openxmlformats.org/markup-compatibility/2006" xmlns:a14="http://schemas.microsoft.com/office/drawing/2010/main">
        <mc:Choice Requires="a14">
          <p:sp>
            <p:nvSpPr>
              <p:cNvPr id="3" name="文本占位符 2">
                <a:extLst>
                  <a:ext uri="{FF2B5EF4-FFF2-40B4-BE49-F238E27FC236}">
                    <a16:creationId xmlns:a16="http://schemas.microsoft.com/office/drawing/2014/main" id="{D985FE81-11CE-1446-808D-6268ED09F8E4}"/>
                  </a:ext>
                </a:extLst>
              </p:cNvPr>
              <p:cNvSpPr>
                <a:spLocks noGrp="1"/>
              </p:cNvSpPr>
              <p:nvPr>
                <p:ph type="body" sz="quarter" idx="11"/>
              </p:nvPr>
            </p:nvSpPr>
            <p:spPr/>
            <p:txBody>
              <a:bodyPr/>
              <a:lstStyle/>
              <a:p>
                <a:r>
                  <a:rPr lang="zh-CN" altLang="en-US" dirty="0"/>
                  <a:t>最终这样的最坏复杂度是 </a:t>
                </a:r>
                <a14:m>
                  <m:oMath xmlns:m="http://schemas.openxmlformats.org/officeDocument/2006/math">
                    <m:r>
                      <a:rPr lang="en-US" altLang="zh-CN" i="1">
                        <a:latin typeface="Cambria Math" panose="02040503050406030204" pitchFamily="18" charset="0"/>
                      </a:rPr>
                      <m:t>𝑂</m:t>
                    </m:r>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𝐶</m:t>
                        </m:r>
                      </m:e>
                      <m:sub>
                        <m:r>
                          <a:rPr lang="en-US" altLang="zh-CN" i="1">
                            <a:latin typeface="Cambria Math" panose="02040503050406030204" pitchFamily="18" charset="0"/>
                          </a:rPr>
                          <m:t>𝑛</m:t>
                        </m:r>
                      </m:sub>
                      <m:sup>
                        <m:r>
                          <a:rPr lang="en-US" altLang="zh-CN" i="1">
                            <a:latin typeface="Cambria Math" panose="02040503050406030204" pitchFamily="18" charset="0"/>
                          </a:rPr>
                          <m:t>𝑚</m:t>
                        </m:r>
                      </m:sup>
                    </m:sSubSup>
                    <m:r>
                      <a:rPr lang="en-US" altLang="zh-CN" i="1">
                        <a:latin typeface="Cambria Math" panose="02040503050406030204" pitchFamily="18" charset="0"/>
                      </a:rPr>
                      <m:t>)</m:t>
                    </m:r>
                  </m:oMath>
                </a14:m>
                <a:r>
                  <a:rPr lang="en-US" altLang="zh-CN" dirty="0"/>
                  <a:t> </a:t>
                </a:r>
                <a:r>
                  <a:rPr lang="zh-CN" altLang="en-US" dirty="0"/>
                  <a:t>即约 </a:t>
                </a:r>
                <a:r>
                  <a:rPr lang="en-US" altLang="zh-CN" dirty="0"/>
                  <a:t>2.5e9 </a:t>
                </a:r>
                <a:r>
                  <a:rPr lang="zh-CN" altLang="en-US" dirty="0"/>
                  <a:t>的，如果不剪枝就会</a:t>
                </a:r>
                <a:r>
                  <a:rPr lang="en-US" altLang="zh-CN" dirty="0"/>
                  <a:t>TLE</a:t>
                </a:r>
              </a:p>
              <a:p>
                <a:endParaRPr lang="en-US" altLang="zh-CN" dirty="0"/>
              </a:p>
              <a:p>
                <a:r>
                  <a:rPr lang="zh-CN" altLang="en-US" dirty="0"/>
                  <a:t>剪枝的思路是：由于每个区间的值只会在</a:t>
                </a:r>
                <a:r>
                  <a:rPr lang="en-US" altLang="zh-CN" dirty="0"/>
                  <a:t>0</a:t>
                </a:r>
                <a:r>
                  <a:rPr lang="zh-CN" altLang="en-US" dirty="0"/>
                  <a:t>到</a:t>
                </a:r>
                <a:r>
                  <a:rPr lang="en-US" altLang="zh-CN" dirty="0"/>
                  <a:t>9</a:t>
                </a:r>
                <a:r>
                  <a:rPr lang="zh-CN" altLang="en-US" dirty="0"/>
                  <a:t>之间，那么如果枚举完下个终点后，剩余的结果不可能优于已有的最大值或最小值，我们就不进行递归</a:t>
                </a:r>
                <a:endParaRPr lang="en-US" altLang="zh-CN" dirty="0"/>
              </a:p>
            </p:txBody>
          </p:sp>
        </mc:Choice>
        <mc:Fallback xmlns="">
          <p:sp>
            <p:nvSpPr>
              <p:cNvPr id="3" name="文本占位符 2">
                <a:extLst>
                  <a:ext uri="{FF2B5EF4-FFF2-40B4-BE49-F238E27FC236}">
                    <a16:creationId xmlns:a16="http://schemas.microsoft.com/office/drawing/2014/main" id="{D985FE81-11CE-1446-808D-6268ED09F8E4}"/>
                  </a:ext>
                </a:extLst>
              </p:cNvPr>
              <p:cNvSpPr>
                <a:spLocks noGrp="1" noRot="1" noChangeAspect="1" noMove="1" noResize="1" noEditPoints="1" noAdjustHandles="1" noChangeArrowheads="1" noChangeShapeType="1" noTextEdit="1"/>
              </p:cNvSpPr>
              <p:nvPr>
                <p:ph type="body" sz="quarter" idx="11"/>
              </p:nvPr>
            </p:nvSpPr>
            <p:spPr>
              <a:blipFill>
                <a:blip r:embed="rId2"/>
                <a:stretch>
                  <a:fillRect l="-690"/>
                </a:stretch>
              </a:blipFill>
            </p:spPr>
            <p:txBody>
              <a:bodyPr/>
              <a:lstStyle/>
              <a:p>
                <a:r>
                  <a:rPr lang="zh-CN" altLang="en-US">
                    <a:noFill/>
                  </a:rPr>
                  <a:t> </a:t>
                </a:r>
              </a:p>
            </p:txBody>
          </p:sp>
        </mc:Fallback>
      </mc:AlternateContent>
      <p:graphicFrame>
        <p:nvGraphicFramePr>
          <p:cNvPr id="4" name="表格 3">
            <a:extLst>
              <a:ext uri="{FF2B5EF4-FFF2-40B4-BE49-F238E27FC236}">
                <a16:creationId xmlns:a16="http://schemas.microsoft.com/office/drawing/2014/main" id="{B8D35FC5-B0D6-6245-85B6-0F239C083A3C}"/>
              </a:ext>
            </a:extLst>
          </p:cNvPr>
          <p:cNvGraphicFramePr>
            <a:graphicFrameLocks noGrp="1"/>
          </p:cNvGraphicFramePr>
          <p:nvPr>
            <p:extLst>
              <p:ext uri="{D42A27DB-BD31-4B8C-83A1-F6EECF244321}">
                <p14:modId xmlns:p14="http://schemas.microsoft.com/office/powerpoint/2010/main" val="2518523631"/>
              </p:ext>
            </p:extLst>
          </p:nvPr>
        </p:nvGraphicFramePr>
        <p:xfrm>
          <a:off x="1224567" y="4460393"/>
          <a:ext cx="9509192" cy="741680"/>
        </p:xfrm>
        <a:graphic>
          <a:graphicData uri="http://schemas.openxmlformats.org/drawingml/2006/table">
            <a:tbl>
              <a:tblPr firstRow="1" bandRow="1">
                <a:tableStyleId>{5C22544A-7EE6-4342-B048-85BDC9FD1C3A}</a:tableStyleId>
              </a:tblPr>
              <a:tblGrid>
                <a:gridCol w="1358456">
                  <a:extLst>
                    <a:ext uri="{9D8B030D-6E8A-4147-A177-3AD203B41FA5}">
                      <a16:colId xmlns:a16="http://schemas.microsoft.com/office/drawing/2014/main" val="3777355757"/>
                    </a:ext>
                  </a:extLst>
                </a:gridCol>
                <a:gridCol w="1358456">
                  <a:extLst>
                    <a:ext uri="{9D8B030D-6E8A-4147-A177-3AD203B41FA5}">
                      <a16:colId xmlns:a16="http://schemas.microsoft.com/office/drawing/2014/main" val="834252542"/>
                    </a:ext>
                  </a:extLst>
                </a:gridCol>
                <a:gridCol w="1358456">
                  <a:extLst>
                    <a:ext uri="{9D8B030D-6E8A-4147-A177-3AD203B41FA5}">
                      <a16:colId xmlns:a16="http://schemas.microsoft.com/office/drawing/2014/main" val="29054982"/>
                    </a:ext>
                  </a:extLst>
                </a:gridCol>
                <a:gridCol w="1358456">
                  <a:extLst>
                    <a:ext uri="{9D8B030D-6E8A-4147-A177-3AD203B41FA5}">
                      <a16:colId xmlns:a16="http://schemas.microsoft.com/office/drawing/2014/main" val="486525296"/>
                    </a:ext>
                  </a:extLst>
                </a:gridCol>
                <a:gridCol w="1358456">
                  <a:extLst>
                    <a:ext uri="{9D8B030D-6E8A-4147-A177-3AD203B41FA5}">
                      <a16:colId xmlns:a16="http://schemas.microsoft.com/office/drawing/2014/main" val="2445923415"/>
                    </a:ext>
                  </a:extLst>
                </a:gridCol>
                <a:gridCol w="1358456">
                  <a:extLst>
                    <a:ext uri="{9D8B030D-6E8A-4147-A177-3AD203B41FA5}">
                      <a16:colId xmlns:a16="http://schemas.microsoft.com/office/drawing/2014/main" val="2993950167"/>
                    </a:ext>
                  </a:extLst>
                </a:gridCol>
                <a:gridCol w="1358456">
                  <a:extLst>
                    <a:ext uri="{9D8B030D-6E8A-4147-A177-3AD203B41FA5}">
                      <a16:colId xmlns:a16="http://schemas.microsoft.com/office/drawing/2014/main" val="468802206"/>
                    </a:ext>
                  </a:extLst>
                </a:gridCol>
              </a:tblGrid>
              <a:tr h="370840">
                <a:tc>
                  <a:txBody>
                    <a:bodyPr/>
                    <a:lstStyle/>
                    <a:p>
                      <a:r>
                        <a:rPr lang="zh-CN" altLang="en-US" dirty="0"/>
                        <a:t>第</a:t>
                      </a:r>
                      <a:r>
                        <a:rPr lang="en-US" altLang="zh-CN" dirty="0"/>
                        <a:t>1</a:t>
                      </a:r>
                      <a:r>
                        <a:rPr lang="zh-CN" altLang="en-US" dirty="0"/>
                        <a:t>段积</a:t>
                      </a:r>
                    </a:p>
                  </a:txBody>
                  <a:tcPr/>
                </a:tc>
                <a:tc>
                  <a:txBody>
                    <a:bodyPr/>
                    <a:lstStyle/>
                    <a:p>
                      <a:r>
                        <a:rPr lang="zh-CN" altLang="en-US" dirty="0"/>
                        <a:t>第</a:t>
                      </a:r>
                      <a:r>
                        <a:rPr lang="en-US" altLang="zh-CN" dirty="0"/>
                        <a:t>2</a:t>
                      </a:r>
                      <a:r>
                        <a:rPr lang="zh-CN" altLang="en-US" dirty="0"/>
                        <a:t>段积</a:t>
                      </a:r>
                    </a:p>
                  </a:txBody>
                  <a:tcPr/>
                </a:tc>
                <a:tc>
                  <a:txBody>
                    <a:bodyPr/>
                    <a:lstStyle/>
                    <a:p>
                      <a:r>
                        <a:rPr lang="zh-CN" altLang="en-US" dirty="0"/>
                        <a:t>第</a:t>
                      </a:r>
                      <a:r>
                        <a:rPr lang="en-US" altLang="zh-CN" dirty="0"/>
                        <a:t>3</a:t>
                      </a:r>
                      <a:r>
                        <a:rPr lang="zh-CN" altLang="en-US" dirty="0"/>
                        <a:t>段积</a:t>
                      </a:r>
                    </a:p>
                  </a:txBody>
                  <a:tcPr/>
                </a:tc>
                <a:tc>
                  <a:txBody>
                    <a:bodyPr/>
                    <a:lstStyle/>
                    <a:p>
                      <a:r>
                        <a:rPr lang="zh-CN" altLang="en-US" dirty="0"/>
                        <a:t>第</a:t>
                      </a:r>
                      <a:r>
                        <a:rPr lang="en-US" altLang="zh-CN" dirty="0"/>
                        <a:t>4</a:t>
                      </a:r>
                      <a:r>
                        <a:rPr lang="zh-CN" altLang="en-US" dirty="0"/>
                        <a:t>段积</a:t>
                      </a:r>
                    </a:p>
                  </a:txBody>
                  <a:tcPr/>
                </a:tc>
                <a:tc>
                  <a:txBody>
                    <a:bodyPr/>
                    <a:lstStyle/>
                    <a:p>
                      <a:r>
                        <a:rPr lang="zh-CN" altLang="en-US" dirty="0"/>
                        <a:t>第</a:t>
                      </a:r>
                      <a:r>
                        <a:rPr lang="en-US" altLang="zh-CN" dirty="0"/>
                        <a:t>5</a:t>
                      </a:r>
                      <a:r>
                        <a:rPr lang="zh-CN" altLang="en-US" dirty="0"/>
                        <a:t>段积</a:t>
                      </a:r>
                    </a:p>
                  </a:txBody>
                  <a:tcPr/>
                </a:tc>
                <a:tc>
                  <a:txBody>
                    <a:bodyPr/>
                    <a:lstStyle/>
                    <a:p>
                      <a:r>
                        <a:rPr lang="zh-CN" altLang="en-US" dirty="0"/>
                        <a:t>已有最大值</a:t>
                      </a:r>
                    </a:p>
                  </a:txBody>
                  <a:tcPr/>
                </a:tc>
                <a:tc>
                  <a:txBody>
                    <a:bodyPr/>
                    <a:lstStyle/>
                    <a:p>
                      <a:r>
                        <a:rPr lang="zh-CN" altLang="en-US" dirty="0"/>
                        <a:t>已有最小值</a:t>
                      </a:r>
                    </a:p>
                  </a:txBody>
                  <a:tcPr/>
                </a:tc>
                <a:extLst>
                  <a:ext uri="{0D108BD9-81ED-4DB2-BD59-A6C34878D82A}">
                    <a16:rowId xmlns:a16="http://schemas.microsoft.com/office/drawing/2014/main" val="68932443"/>
                  </a:ext>
                </a:extLst>
              </a:tr>
              <a:tr h="370840">
                <a:tc>
                  <a:txBody>
                    <a:bodyPr/>
                    <a:lstStyle/>
                    <a:p>
                      <a:r>
                        <a:rPr lang="en-US" altLang="zh-CN" dirty="0"/>
                        <a:t>1</a:t>
                      </a:r>
                      <a:endParaRPr lang="zh-CN" altLang="en-US" dirty="0"/>
                    </a:p>
                  </a:txBody>
                  <a:tcPr/>
                </a:tc>
                <a:tc>
                  <a:txBody>
                    <a:bodyPr/>
                    <a:lstStyle/>
                    <a:p>
                      <a:r>
                        <a:rPr lang="en-US" altLang="zh-CN" dirty="0"/>
                        <a:t>2</a:t>
                      </a:r>
                      <a:endParaRPr lang="zh-CN" altLang="en-US" dirty="0"/>
                    </a:p>
                  </a:txBody>
                  <a:tcPr/>
                </a:tc>
                <a:tc>
                  <a:txBody>
                    <a:bodyPr/>
                    <a:lstStyle/>
                    <a:p>
                      <a:r>
                        <a:rPr lang="en-US" altLang="zh-CN" dirty="0"/>
                        <a:t>2</a:t>
                      </a:r>
                      <a:endParaRPr lang="zh-CN" altLang="en-US" dirty="0"/>
                    </a:p>
                  </a:txBody>
                  <a:tcPr/>
                </a:tc>
                <a:tc>
                  <a:txBody>
                    <a:bodyPr/>
                    <a:lstStyle/>
                    <a:p>
                      <a:r>
                        <a:rPr lang="zh-CN" altLang="en-US" dirty="0"/>
                        <a:t>？</a:t>
                      </a:r>
                    </a:p>
                  </a:txBody>
                  <a:tcPr/>
                </a:tc>
                <a:tc>
                  <a:txBody>
                    <a:bodyPr/>
                    <a:lstStyle/>
                    <a:p>
                      <a:r>
                        <a:rPr lang="zh-CN" altLang="en-US" dirty="0"/>
                        <a:t>？</a:t>
                      </a:r>
                    </a:p>
                  </a:txBody>
                  <a:tcPr/>
                </a:tc>
                <a:tc>
                  <a:txBody>
                    <a:bodyPr/>
                    <a:lstStyle/>
                    <a:p>
                      <a:r>
                        <a:rPr lang="en-US" altLang="zh-CN" dirty="0"/>
                        <a:t>400</a:t>
                      </a:r>
                      <a:endParaRPr lang="zh-CN" altLang="en-US" dirty="0"/>
                    </a:p>
                  </a:txBody>
                  <a:tcPr/>
                </a:tc>
                <a:tc>
                  <a:txBody>
                    <a:bodyPr/>
                    <a:lstStyle/>
                    <a:p>
                      <a:r>
                        <a:rPr lang="en-US" altLang="zh-CN" dirty="0"/>
                        <a:t>0</a:t>
                      </a:r>
                      <a:endParaRPr lang="zh-CN" altLang="en-US" dirty="0"/>
                    </a:p>
                  </a:txBody>
                  <a:tcPr/>
                </a:tc>
                <a:extLst>
                  <a:ext uri="{0D108BD9-81ED-4DB2-BD59-A6C34878D82A}">
                    <a16:rowId xmlns:a16="http://schemas.microsoft.com/office/drawing/2014/main" val="3212383379"/>
                  </a:ext>
                </a:extLst>
              </a:tr>
            </a:tbl>
          </a:graphicData>
        </a:graphic>
      </p:graphicFrame>
    </p:spTree>
    <p:extLst>
      <p:ext uri="{BB962C8B-B14F-4D97-AF65-F5344CB8AC3E}">
        <p14:creationId xmlns:p14="http://schemas.microsoft.com/office/powerpoint/2010/main" val="414011473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AD6E2C3E-9CF0-2846-A3CB-402D588C4388}"/>
              </a:ext>
            </a:extLst>
          </p:cNvPr>
          <p:cNvSpPr>
            <a:spLocks noGrp="1"/>
          </p:cNvSpPr>
          <p:nvPr>
            <p:ph type="body" sz="quarter" idx="10"/>
          </p:nvPr>
        </p:nvSpPr>
        <p:spPr/>
        <p:txBody>
          <a:bodyPr/>
          <a:lstStyle/>
          <a:p>
            <a:r>
              <a:rPr kumimoji="1" lang="en-US" altLang="zh-CN" dirty="0"/>
              <a:t>397</a:t>
            </a:r>
            <a:r>
              <a:rPr kumimoji="1" lang="zh-CN" altLang="en-US" dirty="0"/>
              <a:t> 数字游戏</a:t>
            </a:r>
          </a:p>
        </p:txBody>
      </p:sp>
      <p:sp>
        <p:nvSpPr>
          <p:cNvPr id="3" name="文本占位符 2">
            <a:extLst>
              <a:ext uri="{FF2B5EF4-FFF2-40B4-BE49-F238E27FC236}">
                <a16:creationId xmlns:a16="http://schemas.microsoft.com/office/drawing/2014/main" id="{53DF24B4-8120-9044-8DCD-8FB0D9D5D685}"/>
              </a:ext>
            </a:extLst>
          </p:cNvPr>
          <p:cNvSpPr>
            <a:spLocks noGrp="1"/>
          </p:cNvSpPr>
          <p:nvPr>
            <p:ph type="body" sz="quarter" idx="11"/>
          </p:nvPr>
        </p:nvSpPr>
        <p:spPr/>
        <p:txBody>
          <a:bodyPr/>
          <a:lstStyle/>
          <a:p>
            <a:r>
              <a:rPr kumimoji="1" lang="zh-CN" altLang="en-US" dirty="0"/>
              <a:t>求最大积的剪枝：第</a:t>
            </a:r>
            <a:r>
              <a:rPr kumimoji="1" lang="en-US" altLang="zh-CN" dirty="0"/>
              <a:t>10</a:t>
            </a:r>
            <a:r>
              <a:rPr kumimoji="1" lang="zh-CN" altLang="en-US" dirty="0"/>
              <a:t>行</a:t>
            </a:r>
          </a:p>
        </p:txBody>
      </p:sp>
      <p:pic>
        <p:nvPicPr>
          <p:cNvPr id="4" name="图片 3">
            <a:extLst>
              <a:ext uri="{FF2B5EF4-FFF2-40B4-BE49-F238E27FC236}">
                <a16:creationId xmlns:a16="http://schemas.microsoft.com/office/drawing/2014/main" id="{4FF3BCC8-119C-1042-8CD3-4BA0C482696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761627" y="2386939"/>
            <a:ext cx="5090750" cy="4135619"/>
          </a:xfrm>
          <a:prstGeom prst="rect">
            <a:avLst/>
          </a:prstGeom>
        </p:spPr>
      </p:pic>
      <p:pic>
        <p:nvPicPr>
          <p:cNvPr id="5" name="图片 4">
            <a:extLst>
              <a:ext uri="{FF2B5EF4-FFF2-40B4-BE49-F238E27FC236}">
                <a16:creationId xmlns:a16="http://schemas.microsoft.com/office/drawing/2014/main" id="{DFD249ED-8DF3-A74D-BD93-448DFBB4C48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925221" y="2588820"/>
            <a:ext cx="4836406" cy="3933738"/>
          </a:xfrm>
          <a:prstGeom prst="rect">
            <a:avLst/>
          </a:prstGeom>
        </p:spPr>
      </p:pic>
    </p:spTree>
    <p:extLst>
      <p:ext uri="{BB962C8B-B14F-4D97-AF65-F5344CB8AC3E}">
        <p14:creationId xmlns:p14="http://schemas.microsoft.com/office/powerpoint/2010/main" val="199566857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AD6E2C3E-9CF0-2846-A3CB-402D588C4388}"/>
              </a:ext>
            </a:extLst>
          </p:cNvPr>
          <p:cNvSpPr>
            <a:spLocks noGrp="1"/>
          </p:cNvSpPr>
          <p:nvPr>
            <p:ph type="body" sz="quarter" idx="10"/>
          </p:nvPr>
        </p:nvSpPr>
        <p:spPr/>
        <p:txBody>
          <a:bodyPr/>
          <a:lstStyle/>
          <a:p>
            <a:r>
              <a:rPr kumimoji="1" lang="en-US" altLang="zh-CN" dirty="0"/>
              <a:t>397</a:t>
            </a:r>
            <a:r>
              <a:rPr kumimoji="1" lang="zh-CN" altLang="en-US" dirty="0"/>
              <a:t> 数字游戏</a:t>
            </a:r>
          </a:p>
        </p:txBody>
      </p:sp>
      <p:sp>
        <p:nvSpPr>
          <p:cNvPr id="3" name="文本占位符 2">
            <a:extLst>
              <a:ext uri="{FF2B5EF4-FFF2-40B4-BE49-F238E27FC236}">
                <a16:creationId xmlns:a16="http://schemas.microsoft.com/office/drawing/2014/main" id="{53DF24B4-8120-9044-8DCD-8FB0D9D5D685}"/>
              </a:ext>
            </a:extLst>
          </p:cNvPr>
          <p:cNvSpPr>
            <a:spLocks noGrp="1"/>
          </p:cNvSpPr>
          <p:nvPr>
            <p:ph type="body" sz="quarter" idx="11"/>
          </p:nvPr>
        </p:nvSpPr>
        <p:spPr/>
        <p:txBody>
          <a:bodyPr/>
          <a:lstStyle/>
          <a:p>
            <a:r>
              <a:rPr kumimoji="1" lang="zh-CN" altLang="en-US" dirty="0"/>
              <a:t>求最小积的剪枝：第</a:t>
            </a:r>
            <a:r>
              <a:rPr kumimoji="1" lang="en-US" altLang="zh-CN" dirty="0"/>
              <a:t>30</a:t>
            </a:r>
            <a:r>
              <a:rPr kumimoji="1" lang="zh-CN" altLang="en-US" dirty="0"/>
              <a:t>行</a:t>
            </a:r>
          </a:p>
        </p:txBody>
      </p:sp>
      <p:pic>
        <p:nvPicPr>
          <p:cNvPr id="6" name="图片 5">
            <a:extLst>
              <a:ext uri="{FF2B5EF4-FFF2-40B4-BE49-F238E27FC236}">
                <a16:creationId xmlns:a16="http://schemas.microsoft.com/office/drawing/2014/main" id="{7B5A64D3-2032-7143-9D47-747934E2817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98171" y="2584314"/>
            <a:ext cx="5063456" cy="3938244"/>
          </a:xfrm>
          <a:prstGeom prst="rect">
            <a:avLst/>
          </a:prstGeom>
        </p:spPr>
      </p:pic>
      <p:pic>
        <p:nvPicPr>
          <p:cNvPr id="7" name="图片 6">
            <a:extLst>
              <a:ext uri="{FF2B5EF4-FFF2-40B4-BE49-F238E27FC236}">
                <a16:creationId xmlns:a16="http://schemas.microsoft.com/office/drawing/2014/main" id="{64B9BD3D-88B4-B949-A814-1810EECB17D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761627" y="2363190"/>
            <a:ext cx="5011048" cy="4159368"/>
          </a:xfrm>
          <a:prstGeom prst="rect">
            <a:avLst/>
          </a:prstGeom>
        </p:spPr>
      </p:pic>
    </p:spTree>
    <p:extLst>
      <p:ext uri="{BB962C8B-B14F-4D97-AF65-F5344CB8AC3E}">
        <p14:creationId xmlns:p14="http://schemas.microsoft.com/office/powerpoint/2010/main" val="74044395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DAF8627C-338E-6A4D-8814-C3F824B385EB}"/>
              </a:ext>
            </a:extLst>
          </p:cNvPr>
          <p:cNvSpPr>
            <a:spLocks noGrp="1"/>
          </p:cNvSpPr>
          <p:nvPr>
            <p:ph type="body" sz="quarter" idx="10"/>
          </p:nvPr>
        </p:nvSpPr>
        <p:spPr/>
        <p:txBody>
          <a:bodyPr/>
          <a:lstStyle/>
          <a:p>
            <a:r>
              <a:rPr kumimoji="1" lang="zh-CN" altLang="en-US" dirty="0"/>
              <a:t>埃及分数</a:t>
            </a:r>
          </a:p>
        </p:txBody>
      </p:sp>
      <p:sp>
        <p:nvSpPr>
          <p:cNvPr id="3" name="文本占位符 2">
            <a:extLst>
              <a:ext uri="{FF2B5EF4-FFF2-40B4-BE49-F238E27FC236}">
                <a16:creationId xmlns:a16="http://schemas.microsoft.com/office/drawing/2014/main" id="{E47BBC07-94C0-E44C-A1EA-1E1DF1D6053E}"/>
              </a:ext>
            </a:extLst>
          </p:cNvPr>
          <p:cNvSpPr>
            <a:spLocks noGrp="1"/>
          </p:cNvSpPr>
          <p:nvPr>
            <p:ph type="body" sz="quarter" idx="11"/>
          </p:nvPr>
        </p:nvSpPr>
        <p:spPr/>
        <p:txBody>
          <a:bodyPr/>
          <a:lstStyle/>
          <a:p>
            <a:r>
              <a:rPr lang="en-HK" altLang="zh-CN" dirty="0">
                <a:hlinkClick r:id="rId2"/>
              </a:rPr>
              <a:t>http://noi.ac/problem/404</a:t>
            </a:r>
            <a:endParaRPr kumimoji="1" lang="zh-CN" altLang="en-US" dirty="0"/>
          </a:p>
        </p:txBody>
      </p:sp>
      <p:pic>
        <p:nvPicPr>
          <p:cNvPr id="4" name="图片 3">
            <a:extLst>
              <a:ext uri="{FF2B5EF4-FFF2-40B4-BE49-F238E27FC236}">
                <a16:creationId xmlns:a16="http://schemas.microsoft.com/office/drawing/2014/main" id="{60BA1EBE-5A6E-D540-973C-0F6C22A3453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908092" y="1457514"/>
            <a:ext cx="7194239" cy="5375006"/>
          </a:xfrm>
          <a:prstGeom prst="rect">
            <a:avLst/>
          </a:prstGeom>
        </p:spPr>
      </p:pic>
    </p:spTree>
    <p:extLst>
      <p:ext uri="{BB962C8B-B14F-4D97-AF65-F5344CB8AC3E}">
        <p14:creationId xmlns:p14="http://schemas.microsoft.com/office/powerpoint/2010/main" val="220833368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7124C9D5-96B3-1B47-8770-0147A04A4A1B}"/>
              </a:ext>
            </a:extLst>
          </p:cNvPr>
          <p:cNvSpPr>
            <a:spLocks noGrp="1"/>
          </p:cNvSpPr>
          <p:nvPr>
            <p:ph type="body" sz="quarter" idx="10"/>
          </p:nvPr>
        </p:nvSpPr>
        <p:spPr/>
        <p:txBody>
          <a:bodyPr/>
          <a:lstStyle/>
          <a:p>
            <a:r>
              <a:rPr kumimoji="1" lang="zh-CN" altLang="en-US" dirty="0"/>
              <a:t>埃及分数</a:t>
            </a:r>
            <a:endParaRPr kumimoji="1" lang="en-US" altLang="zh-CN" dirty="0"/>
          </a:p>
        </p:txBody>
      </p:sp>
      <p:sp>
        <p:nvSpPr>
          <p:cNvPr id="3" name="文本占位符 2">
            <a:extLst>
              <a:ext uri="{FF2B5EF4-FFF2-40B4-BE49-F238E27FC236}">
                <a16:creationId xmlns:a16="http://schemas.microsoft.com/office/drawing/2014/main" id="{93EFEC92-6F9E-2E49-BDE4-6754CFE6AB13}"/>
              </a:ext>
            </a:extLst>
          </p:cNvPr>
          <p:cNvSpPr>
            <a:spLocks noGrp="1"/>
          </p:cNvSpPr>
          <p:nvPr>
            <p:ph type="body" sz="quarter" idx="11"/>
          </p:nvPr>
        </p:nvSpPr>
        <p:spPr/>
        <p:txBody>
          <a:bodyPr/>
          <a:lstStyle/>
          <a:p>
            <a:r>
              <a:rPr lang="en-HK" altLang="zh-CN" dirty="0">
                <a:hlinkClick r:id="rId2"/>
              </a:rPr>
              <a:t>http://noi.ac/problem/404</a:t>
            </a:r>
            <a:endParaRPr kumimoji="1" lang="zh-CN" altLang="en-US" dirty="0"/>
          </a:p>
          <a:p>
            <a:endParaRPr kumimoji="1" lang="en-HK" altLang="zh-CN" dirty="0"/>
          </a:p>
          <a:p>
            <a:r>
              <a:rPr kumimoji="1" lang="zh-CN" altLang="en-HK" dirty="0"/>
              <a:t>本题</a:t>
            </a:r>
            <a:r>
              <a:rPr kumimoji="1" lang="zh-CN" altLang="en-US" dirty="0"/>
              <a:t>没有规定分数的个数，即不知道</a:t>
            </a:r>
            <a:r>
              <a:rPr kumimoji="1" lang="en-US" altLang="zh-CN" dirty="0"/>
              <a:t>DFS</a:t>
            </a:r>
            <a:r>
              <a:rPr kumimoji="1" lang="zh-CN" altLang="en-US" dirty="0"/>
              <a:t>的具体深度</a:t>
            </a:r>
            <a:endParaRPr kumimoji="1" lang="en-US" altLang="zh-CN" dirty="0"/>
          </a:p>
          <a:p>
            <a:r>
              <a:rPr kumimoji="1" lang="zh-CN" altLang="en-US" dirty="0"/>
              <a:t>解决方法：枚举深度</a:t>
            </a:r>
            <a:r>
              <a:rPr kumimoji="1" lang="en-US" altLang="zh-CN" dirty="0"/>
              <a:t>K</a:t>
            </a:r>
          </a:p>
          <a:p>
            <a:endParaRPr kumimoji="1" lang="en-US" altLang="zh-CN" dirty="0"/>
          </a:p>
          <a:p>
            <a:r>
              <a:rPr kumimoji="1" lang="zh-CN" altLang="en-US" dirty="0"/>
              <a:t>迭代加深搜索！</a:t>
            </a:r>
            <a:endParaRPr kumimoji="1" lang="en-US" altLang="zh-CN" dirty="0"/>
          </a:p>
          <a:p>
            <a:endParaRPr kumimoji="1" lang="zh-CN" altLang="en-US" dirty="0"/>
          </a:p>
        </p:txBody>
      </p:sp>
    </p:spTree>
    <p:extLst>
      <p:ext uri="{BB962C8B-B14F-4D97-AF65-F5344CB8AC3E}">
        <p14:creationId xmlns:p14="http://schemas.microsoft.com/office/powerpoint/2010/main" val="225128629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F80C36C5-520A-A74D-A1E8-3D9D21BC20A8}"/>
              </a:ext>
            </a:extLst>
          </p:cNvPr>
          <p:cNvSpPr>
            <a:spLocks noGrp="1"/>
          </p:cNvSpPr>
          <p:nvPr>
            <p:ph type="body" sz="quarter" idx="10"/>
          </p:nvPr>
        </p:nvSpPr>
        <p:spPr/>
        <p:txBody>
          <a:bodyPr/>
          <a:lstStyle/>
          <a:p>
            <a:r>
              <a:rPr kumimoji="1" lang="zh-CN" altLang="en-US" dirty="0"/>
              <a:t>作业</a:t>
            </a:r>
          </a:p>
        </p:txBody>
      </p:sp>
      <p:pic>
        <p:nvPicPr>
          <p:cNvPr id="5" name="图片 4">
            <a:extLst>
              <a:ext uri="{FF2B5EF4-FFF2-40B4-BE49-F238E27FC236}">
                <a16:creationId xmlns:a16="http://schemas.microsoft.com/office/drawing/2014/main" id="{9DE3E134-C06D-CC40-BA1C-5F77A5DABD2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744823" y="3112585"/>
            <a:ext cx="7447177" cy="3745415"/>
          </a:xfrm>
          <a:prstGeom prst="rect">
            <a:avLst/>
          </a:prstGeom>
        </p:spPr>
      </p:pic>
      <p:sp>
        <p:nvSpPr>
          <p:cNvPr id="3" name="文本占位符 2">
            <a:extLst>
              <a:ext uri="{FF2B5EF4-FFF2-40B4-BE49-F238E27FC236}">
                <a16:creationId xmlns:a16="http://schemas.microsoft.com/office/drawing/2014/main" id="{8B960BD9-E63E-4D4F-9735-EF2EB51F6B9F}"/>
              </a:ext>
            </a:extLst>
          </p:cNvPr>
          <p:cNvSpPr>
            <a:spLocks noGrp="1"/>
          </p:cNvSpPr>
          <p:nvPr>
            <p:ph type="body" sz="quarter" idx="11"/>
          </p:nvPr>
        </p:nvSpPr>
        <p:spPr/>
        <p:txBody>
          <a:bodyPr/>
          <a:lstStyle/>
          <a:p>
            <a:r>
              <a:rPr kumimoji="1" lang="en-US" altLang="zh-CN" dirty="0"/>
              <a:t>B</a:t>
            </a:r>
            <a:r>
              <a:rPr kumimoji="1" lang="zh-CN" altLang="en-US" dirty="0"/>
              <a:t> </a:t>
            </a:r>
            <a:r>
              <a:rPr kumimoji="1" lang="en-US" altLang="zh-CN" dirty="0"/>
              <a:t>E</a:t>
            </a:r>
            <a:r>
              <a:rPr kumimoji="1" lang="zh-CN" altLang="en-US" dirty="0"/>
              <a:t> </a:t>
            </a:r>
            <a:r>
              <a:rPr kumimoji="1" lang="en-US" altLang="zh-CN" dirty="0"/>
              <a:t>F</a:t>
            </a:r>
            <a:r>
              <a:rPr kumimoji="1" lang="zh-CN" altLang="en-US" dirty="0"/>
              <a:t>三题较难，为提高组难度的</a:t>
            </a:r>
            <a:r>
              <a:rPr kumimoji="1" lang="en-US" altLang="zh-CN" dirty="0"/>
              <a:t>DFS</a:t>
            </a:r>
            <a:r>
              <a:rPr kumimoji="1" lang="zh-CN" altLang="en-US" dirty="0"/>
              <a:t>，如果前几次作业和比赛题目还没有全部搞懂的先把之前的题目做掉，这三题这次可以不做</a:t>
            </a:r>
            <a:endParaRPr kumimoji="1" lang="en-US" altLang="zh-CN" dirty="0"/>
          </a:p>
          <a:p>
            <a:r>
              <a:rPr kumimoji="1" lang="zh-CN" altLang="en-US" dirty="0"/>
              <a:t>对</a:t>
            </a:r>
            <a:r>
              <a:rPr kumimoji="1" lang="en-US" altLang="zh-CN" dirty="0"/>
              <a:t>DFS</a:t>
            </a:r>
            <a:r>
              <a:rPr kumimoji="1" lang="zh-CN" altLang="en-US" dirty="0"/>
              <a:t>掌握的比较好的同学选其中</a:t>
            </a:r>
            <a:r>
              <a:rPr kumimoji="1" lang="en-US" altLang="zh-CN" dirty="0"/>
              <a:t>1-2</a:t>
            </a:r>
            <a:r>
              <a:rPr kumimoji="1" lang="zh-CN" altLang="en-US" dirty="0"/>
              <a:t>道</a:t>
            </a:r>
          </a:p>
        </p:txBody>
      </p:sp>
    </p:spTree>
    <p:extLst>
      <p:ext uri="{BB962C8B-B14F-4D97-AF65-F5344CB8AC3E}">
        <p14:creationId xmlns:p14="http://schemas.microsoft.com/office/powerpoint/2010/main" val="96352473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A7F55189-FD40-844F-B552-7E07F41E2F75}"/>
              </a:ext>
            </a:extLst>
          </p:cNvPr>
          <p:cNvSpPr/>
          <p:nvPr/>
        </p:nvSpPr>
        <p:spPr>
          <a:xfrm>
            <a:off x="4685804" y="4991073"/>
            <a:ext cx="2961067" cy="369332"/>
          </a:xfrm>
          <a:prstGeom prst="rect">
            <a:avLst/>
          </a:prstGeom>
        </p:spPr>
        <p:txBody>
          <a:bodyPr wrap="none">
            <a:spAutoFit/>
          </a:bodyPr>
          <a:lstStyle/>
          <a:p>
            <a:r>
              <a:rPr kumimoji="1" lang="zh-CN" altLang="en-US" dirty="0">
                <a:solidFill>
                  <a:schemeClr val="bg1"/>
                </a:solidFill>
              </a:rPr>
              <a:t>实验舱 攀哥</a:t>
            </a:r>
            <a:r>
              <a:rPr kumimoji="1" lang="en-US" altLang="zh-CN" dirty="0">
                <a:solidFill>
                  <a:schemeClr val="bg1"/>
                </a:solidFill>
              </a:rPr>
              <a:t> QQ 501293907</a:t>
            </a:r>
            <a:endParaRPr kumimoji="1" lang="zh-CN" altLang="en-US" dirty="0">
              <a:solidFill>
                <a:schemeClr val="bg1"/>
              </a:solidFill>
            </a:endParaRPr>
          </a:p>
        </p:txBody>
      </p:sp>
    </p:spTree>
    <p:extLst>
      <p:ext uri="{BB962C8B-B14F-4D97-AF65-F5344CB8AC3E}">
        <p14:creationId xmlns:p14="http://schemas.microsoft.com/office/powerpoint/2010/main" val="1855391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DFF09E44-DA7E-8E45-B1BB-A5A305A14477}"/>
              </a:ext>
            </a:extLst>
          </p:cNvPr>
          <p:cNvSpPr>
            <a:spLocks noGrp="1"/>
          </p:cNvSpPr>
          <p:nvPr>
            <p:ph type="body" sz="quarter" idx="10"/>
          </p:nvPr>
        </p:nvSpPr>
        <p:spPr/>
        <p:txBody>
          <a:bodyPr/>
          <a:lstStyle/>
          <a:p>
            <a:r>
              <a:rPr lang="en-US" altLang="zh-CN" dirty="0"/>
              <a:t>383</a:t>
            </a:r>
            <a:r>
              <a:rPr lang="zh-CN" altLang="en-US" dirty="0"/>
              <a:t> 火星人</a:t>
            </a:r>
          </a:p>
        </p:txBody>
      </p:sp>
      <p:sp>
        <p:nvSpPr>
          <p:cNvPr id="3" name="文本占位符 2">
            <a:extLst>
              <a:ext uri="{FF2B5EF4-FFF2-40B4-BE49-F238E27FC236}">
                <a16:creationId xmlns:a16="http://schemas.microsoft.com/office/drawing/2014/main" id="{59AB1E78-E6A4-284A-A159-9F81E85438BA}"/>
              </a:ext>
            </a:extLst>
          </p:cNvPr>
          <p:cNvSpPr>
            <a:spLocks noGrp="1"/>
          </p:cNvSpPr>
          <p:nvPr>
            <p:ph type="body" sz="quarter" idx="11"/>
          </p:nvPr>
        </p:nvSpPr>
        <p:spPr>
          <a:xfrm>
            <a:off x="569088" y="1620456"/>
            <a:ext cx="8563037" cy="4664597"/>
          </a:xfrm>
        </p:spPr>
        <p:txBody>
          <a:bodyPr/>
          <a:lstStyle/>
          <a:p>
            <a:r>
              <a:rPr kumimoji="1" lang="zh-CN" altLang="en-US" dirty="0"/>
              <a:t>题意很长很难懂，但是上节课讲了全排列，结合题目给出的这个样例就很好懂了</a:t>
            </a:r>
            <a:endParaRPr kumimoji="1" lang="en-US" altLang="zh-CN" dirty="0"/>
          </a:p>
          <a:p>
            <a:endParaRPr kumimoji="1" lang="en-US" altLang="zh-CN" dirty="0"/>
          </a:p>
          <a:p>
            <a:r>
              <a:rPr kumimoji="1" lang="zh-CN" altLang="en-US" dirty="0"/>
              <a:t>把全排列进行编号，输出给定全排列数组的后面第</a:t>
            </a:r>
            <a:r>
              <a:rPr kumimoji="1" lang="en-US" altLang="zh-CN" dirty="0"/>
              <a:t>m</a:t>
            </a:r>
            <a:r>
              <a:rPr kumimoji="1" lang="zh-CN" altLang="en-US" dirty="0"/>
              <a:t>个全排列</a:t>
            </a:r>
          </a:p>
        </p:txBody>
      </p:sp>
      <p:pic>
        <p:nvPicPr>
          <p:cNvPr id="4" name="图片 3">
            <a:extLst>
              <a:ext uri="{FF2B5EF4-FFF2-40B4-BE49-F238E27FC236}">
                <a16:creationId xmlns:a16="http://schemas.microsoft.com/office/drawing/2014/main" id="{F5DAA703-083A-CB43-A0B0-DABE49CBE284}"/>
              </a:ext>
            </a:extLst>
          </p:cNvPr>
          <p:cNvPicPr>
            <a:picLocks noChangeAspect="1"/>
          </p:cNvPicPr>
          <p:nvPr/>
        </p:nvPicPr>
        <p:blipFill>
          <a:blip r:embed="rId2"/>
          <a:stretch>
            <a:fillRect/>
          </a:stretch>
        </p:blipFill>
        <p:spPr>
          <a:xfrm>
            <a:off x="9425353" y="1750868"/>
            <a:ext cx="2336800" cy="4686300"/>
          </a:xfrm>
          <a:prstGeom prst="rect">
            <a:avLst/>
          </a:prstGeom>
        </p:spPr>
      </p:pic>
    </p:spTree>
    <p:extLst>
      <p:ext uri="{BB962C8B-B14F-4D97-AF65-F5344CB8AC3E}">
        <p14:creationId xmlns:p14="http://schemas.microsoft.com/office/powerpoint/2010/main" val="4371599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F78321A-CE83-724B-A3D0-663C5D583F60}"/>
              </a:ext>
            </a:extLst>
          </p:cNvPr>
          <p:cNvSpPr>
            <a:spLocks noGrp="1"/>
          </p:cNvSpPr>
          <p:nvPr>
            <p:ph type="body" sz="quarter" idx="10"/>
          </p:nvPr>
        </p:nvSpPr>
        <p:spPr/>
        <p:txBody>
          <a:bodyPr/>
          <a:lstStyle/>
          <a:p>
            <a:r>
              <a:rPr lang="en-US" altLang="zh-CN" dirty="0"/>
              <a:t>383</a:t>
            </a:r>
            <a:r>
              <a:rPr lang="zh-CN" altLang="en-US" dirty="0"/>
              <a:t> 火星人</a:t>
            </a:r>
          </a:p>
        </p:txBody>
      </p:sp>
      <p:sp>
        <p:nvSpPr>
          <p:cNvPr id="3" name="文本占位符 2">
            <a:extLst>
              <a:ext uri="{FF2B5EF4-FFF2-40B4-BE49-F238E27FC236}">
                <a16:creationId xmlns:a16="http://schemas.microsoft.com/office/drawing/2014/main" id="{59316D5B-1381-0643-A78F-F57B47A4D519}"/>
              </a:ext>
            </a:extLst>
          </p:cNvPr>
          <p:cNvSpPr>
            <a:spLocks noGrp="1"/>
          </p:cNvSpPr>
          <p:nvPr>
            <p:ph type="body" sz="quarter" idx="11"/>
          </p:nvPr>
        </p:nvSpPr>
        <p:spPr>
          <a:xfrm>
            <a:off x="569088" y="1620456"/>
            <a:ext cx="4406673" cy="4664597"/>
          </a:xfrm>
        </p:spPr>
        <p:txBody>
          <a:bodyPr/>
          <a:lstStyle/>
          <a:p>
            <a:r>
              <a:rPr kumimoji="1" lang="zh-CN" altLang="en-US" dirty="0"/>
              <a:t>合理使用</a:t>
            </a:r>
            <a:r>
              <a:rPr kumimoji="1" lang="en-US" altLang="zh-CN" dirty="0" err="1"/>
              <a:t>next_permutation</a:t>
            </a:r>
            <a:r>
              <a:rPr kumimoji="1" lang="zh-CN" altLang="en-US" dirty="0"/>
              <a:t>这题就非常水了</a:t>
            </a:r>
          </a:p>
        </p:txBody>
      </p:sp>
      <p:pic>
        <p:nvPicPr>
          <p:cNvPr id="4" name="图片 3">
            <a:extLst>
              <a:ext uri="{FF2B5EF4-FFF2-40B4-BE49-F238E27FC236}">
                <a16:creationId xmlns:a16="http://schemas.microsoft.com/office/drawing/2014/main" id="{8C8BE9AC-824D-6048-AF97-985743E2A2DE}"/>
              </a:ext>
            </a:extLst>
          </p:cNvPr>
          <p:cNvPicPr>
            <a:picLocks noChangeAspect="1"/>
          </p:cNvPicPr>
          <p:nvPr/>
        </p:nvPicPr>
        <p:blipFill>
          <a:blip r:embed="rId2"/>
          <a:stretch>
            <a:fillRect/>
          </a:stretch>
        </p:blipFill>
        <p:spPr>
          <a:xfrm>
            <a:off x="4812145" y="1620456"/>
            <a:ext cx="7379855" cy="4092287"/>
          </a:xfrm>
          <a:prstGeom prst="rect">
            <a:avLst/>
          </a:prstGeom>
        </p:spPr>
      </p:pic>
    </p:spTree>
    <p:extLst>
      <p:ext uri="{BB962C8B-B14F-4D97-AF65-F5344CB8AC3E}">
        <p14:creationId xmlns:p14="http://schemas.microsoft.com/office/powerpoint/2010/main" val="42253429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C7C5613E-3A7A-F741-BF22-F61B88760933}"/>
              </a:ext>
            </a:extLst>
          </p:cNvPr>
          <p:cNvSpPr>
            <a:spLocks noGrp="1"/>
          </p:cNvSpPr>
          <p:nvPr>
            <p:ph type="body" sz="quarter" idx="10"/>
          </p:nvPr>
        </p:nvSpPr>
        <p:spPr/>
        <p:txBody>
          <a:bodyPr/>
          <a:lstStyle/>
          <a:p>
            <a:r>
              <a:rPr kumimoji="1" lang="en-US" altLang="zh-CN" dirty="0"/>
              <a:t>385</a:t>
            </a:r>
            <a:r>
              <a:rPr kumimoji="1" lang="zh-CN" altLang="en-US" dirty="0"/>
              <a:t> </a:t>
            </a:r>
            <a:r>
              <a:rPr lang="zh-CN" altLang="en-US" dirty="0"/>
              <a:t>马走日</a:t>
            </a:r>
          </a:p>
        </p:txBody>
      </p:sp>
      <p:sp>
        <p:nvSpPr>
          <p:cNvPr id="3" name="文本占位符 2">
            <a:extLst>
              <a:ext uri="{FF2B5EF4-FFF2-40B4-BE49-F238E27FC236}">
                <a16:creationId xmlns:a16="http://schemas.microsoft.com/office/drawing/2014/main" id="{8E38BF07-17DA-A849-9235-EE267FB1C255}"/>
              </a:ext>
            </a:extLst>
          </p:cNvPr>
          <p:cNvSpPr>
            <a:spLocks noGrp="1"/>
          </p:cNvSpPr>
          <p:nvPr>
            <p:ph type="body" sz="quarter" idx="11"/>
          </p:nvPr>
        </p:nvSpPr>
        <p:spPr/>
        <p:txBody>
          <a:bodyPr/>
          <a:lstStyle/>
          <a:p>
            <a:endParaRPr kumimoji="1" lang="zh-CN" altLang="en-US"/>
          </a:p>
        </p:txBody>
      </p:sp>
      <p:pic>
        <p:nvPicPr>
          <p:cNvPr id="4" name="图片 3">
            <a:extLst>
              <a:ext uri="{FF2B5EF4-FFF2-40B4-BE49-F238E27FC236}">
                <a16:creationId xmlns:a16="http://schemas.microsoft.com/office/drawing/2014/main" id="{6A355F22-1CD0-644D-AE96-F851DE017F96}"/>
              </a:ext>
            </a:extLst>
          </p:cNvPr>
          <p:cNvPicPr>
            <a:picLocks noChangeAspect="1"/>
          </p:cNvPicPr>
          <p:nvPr/>
        </p:nvPicPr>
        <p:blipFill>
          <a:blip r:embed="rId2"/>
          <a:stretch>
            <a:fillRect/>
          </a:stretch>
        </p:blipFill>
        <p:spPr>
          <a:xfrm>
            <a:off x="569088" y="1620456"/>
            <a:ext cx="8610600" cy="4076700"/>
          </a:xfrm>
          <a:prstGeom prst="rect">
            <a:avLst/>
          </a:prstGeom>
        </p:spPr>
      </p:pic>
    </p:spTree>
    <p:extLst>
      <p:ext uri="{BB962C8B-B14F-4D97-AF65-F5344CB8AC3E}">
        <p14:creationId xmlns:p14="http://schemas.microsoft.com/office/powerpoint/2010/main" val="33582308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1C29F614-C0F7-8049-9BEA-269B109D3B33}"/>
              </a:ext>
            </a:extLst>
          </p:cNvPr>
          <p:cNvSpPr>
            <a:spLocks noGrp="1"/>
          </p:cNvSpPr>
          <p:nvPr>
            <p:ph type="body" sz="quarter" idx="10"/>
          </p:nvPr>
        </p:nvSpPr>
        <p:spPr/>
        <p:txBody>
          <a:bodyPr/>
          <a:lstStyle/>
          <a:p>
            <a:r>
              <a:rPr kumimoji="1" lang="en-US" altLang="zh-CN" dirty="0"/>
              <a:t>385</a:t>
            </a:r>
            <a:r>
              <a:rPr kumimoji="1" lang="zh-CN" altLang="en-US" dirty="0"/>
              <a:t> </a:t>
            </a:r>
            <a:r>
              <a:rPr lang="zh-CN" altLang="en-US" dirty="0"/>
              <a:t>马走日</a:t>
            </a:r>
          </a:p>
        </p:txBody>
      </p:sp>
      <p:sp>
        <p:nvSpPr>
          <p:cNvPr id="3" name="文本占位符 2">
            <a:extLst>
              <a:ext uri="{FF2B5EF4-FFF2-40B4-BE49-F238E27FC236}">
                <a16:creationId xmlns:a16="http://schemas.microsoft.com/office/drawing/2014/main" id="{9AC5463F-103A-B443-8FCD-FEF27249ED69}"/>
              </a:ext>
            </a:extLst>
          </p:cNvPr>
          <p:cNvSpPr>
            <a:spLocks noGrp="1"/>
          </p:cNvSpPr>
          <p:nvPr>
            <p:ph type="body" sz="quarter" idx="11"/>
          </p:nvPr>
        </p:nvSpPr>
        <p:spPr/>
        <p:txBody>
          <a:bodyPr/>
          <a:lstStyle/>
          <a:p>
            <a:r>
              <a:rPr kumimoji="1" lang="en-HK" altLang="zh-CN" dirty="0" err="1"/>
              <a:t>int</a:t>
            </a:r>
            <a:r>
              <a:rPr kumimoji="1" lang="en-HK" altLang="zh-CN" dirty="0"/>
              <a:t> dx[8]={1,</a:t>
            </a:r>
            <a:r>
              <a:rPr kumimoji="1" lang="zh-CN" altLang="en-US" dirty="0"/>
              <a:t> </a:t>
            </a:r>
            <a:r>
              <a:rPr kumimoji="1" lang="en-HK" altLang="zh-CN" dirty="0"/>
              <a:t>1,</a:t>
            </a:r>
            <a:r>
              <a:rPr kumimoji="1" lang="zh-CN" altLang="en-US" dirty="0"/>
              <a:t> </a:t>
            </a:r>
            <a:r>
              <a:rPr kumimoji="1" lang="en-HK" altLang="zh-CN" dirty="0"/>
              <a:t>-1,</a:t>
            </a:r>
            <a:r>
              <a:rPr kumimoji="1" lang="zh-CN" altLang="en-US" dirty="0"/>
              <a:t> </a:t>
            </a:r>
            <a:r>
              <a:rPr kumimoji="1" lang="en-HK" altLang="zh-CN" dirty="0"/>
              <a:t>-1,</a:t>
            </a:r>
            <a:r>
              <a:rPr kumimoji="1" lang="zh-CN" altLang="en-US" dirty="0"/>
              <a:t> </a:t>
            </a:r>
            <a:r>
              <a:rPr kumimoji="1" lang="en-HK" altLang="zh-CN" dirty="0"/>
              <a:t>2,</a:t>
            </a:r>
            <a:r>
              <a:rPr kumimoji="1" lang="zh-CN" altLang="en-US" dirty="0"/>
              <a:t> </a:t>
            </a:r>
            <a:r>
              <a:rPr kumimoji="1" lang="en-HK" altLang="zh-CN" dirty="0"/>
              <a:t>2,</a:t>
            </a:r>
            <a:r>
              <a:rPr kumimoji="1" lang="zh-CN" altLang="en-US" dirty="0"/>
              <a:t> </a:t>
            </a:r>
            <a:r>
              <a:rPr kumimoji="1" lang="en-HK" altLang="zh-CN" dirty="0"/>
              <a:t>-2,</a:t>
            </a:r>
            <a:r>
              <a:rPr kumimoji="1" lang="zh-CN" altLang="en-US" dirty="0"/>
              <a:t> </a:t>
            </a:r>
            <a:r>
              <a:rPr kumimoji="1" lang="en-HK" altLang="zh-CN" dirty="0"/>
              <a:t>-2};</a:t>
            </a:r>
          </a:p>
          <a:p>
            <a:r>
              <a:rPr kumimoji="1" lang="en-HK" altLang="zh-CN" dirty="0" err="1"/>
              <a:t>int</a:t>
            </a:r>
            <a:r>
              <a:rPr kumimoji="1" lang="en-HK" altLang="zh-CN" dirty="0"/>
              <a:t> </a:t>
            </a:r>
            <a:r>
              <a:rPr kumimoji="1" lang="en-US" altLang="zh-CN" dirty="0"/>
              <a:t>d</a:t>
            </a:r>
            <a:r>
              <a:rPr kumimoji="1" lang="en-HK" altLang="zh-CN" dirty="0"/>
              <a:t>y[8]={2,</a:t>
            </a:r>
            <a:r>
              <a:rPr kumimoji="1" lang="zh-CN" altLang="en-US" dirty="0"/>
              <a:t> </a:t>
            </a:r>
            <a:r>
              <a:rPr kumimoji="1" lang="en-HK" altLang="zh-CN" dirty="0"/>
              <a:t>-2,</a:t>
            </a:r>
            <a:r>
              <a:rPr kumimoji="1" lang="zh-CN" altLang="en-US" dirty="0"/>
              <a:t> </a:t>
            </a:r>
            <a:r>
              <a:rPr kumimoji="1" lang="en-HK" altLang="zh-CN" dirty="0"/>
              <a:t>2,</a:t>
            </a:r>
            <a:r>
              <a:rPr kumimoji="1" lang="zh-CN" altLang="en-US" dirty="0"/>
              <a:t> </a:t>
            </a:r>
            <a:r>
              <a:rPr kumimoji="1" lang="en-HK" altLang="zh-CN" dirty="0"/>
              <a:t>-2,</a:t>
            </a:r>
            <a:r>
              <a:rPr kumimoji="1" lang="zh-CN" altLang="en-US" dirty="0"/>
              <a:t> </a:t>
            </a:r>
            <a:r>
              <a:rPr kumimoji="1" lang="en-HK" altLang="zh-CN" dirty="0"/>
              <a:t>1,</a:t>
            </a:r>
            <a:r>
              <a:rPr kumimoji="1" lang="zh-CN" altLang="en-US" dirty="0"/>
              <a:t> </a:t>
            </a:r>
            <a:r>
              <a:rPr kumimoji="1" lang="en-HK" altLang="zh-CN" dirty="0"/>
              <a:t>-1,</a:t>
            </a:r>
            <a:r>
              <a:rPr kumimoji="1" lang="zh-CN" altLang="en-US" dirty="0"/>
              <a:t> </a:t>
            </a:r>
            <a:r>
              <a:rPr kumimoji="1" lang="en-HK" altLang="zh-CN" dirty="0"/>
              <a:t>1,</a:t>
            </a:r>
            <a:r>
              <a:rPr kumimoji="1" lang="zh-CN" altLang="en-US" dirty="0"/>
              <a:t> </a:t>
            </a:r>
            <a:r>
              <a:rPr kumimoji="1" lang="en-HK" altLang="zh-CN" dirty="0"/>
              <a:t>-1};</a:t>
            </a:r>
          </a:p>
          <a:p>
            <a:endParaRPr kumimoji="1" lang="en-HK" altLang="zh-CN" dirty="0"/>
          </a:p>
          <a:p>
            <a:r>
              <a:rPr kumimoji="1" lang="zh-CN" altLang="en-US" dirty="0"/>
              <a:t>用数组定义马的</a:t>
            </a:r>
            <a:r>
              <a:rPr kumimoji="1" lang="en-US" altLang="zh-CN" dirty="0"/>
              <a:t>8</a:t>
            </a:r>
            <a:r>
              <a:rPr kumimoji="1" lang="zh-CN" altLang="en-US" dirty="0"/>
              <a:t>个行动方向，就能够很方便的进行枚举</a:t>
            </a:r>
          </a:p>
        </p:txBody>
      </p:sp>
    </p:spTree>
    <p:extLst>
      <p:ext uri="{BB962C8B-B14F-4D97-AF65-F5344CB8AC3E}">
        <p14:creationId xmlns:p14="http://schemas.microsoft.com/office/powerpoint/2010/main" val="18504160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B264AAD0-C5D7-264F-B6FD-1629B5811D6D}"/>
              </a:ext>
            </a:extLst>
          </p:cNvPr>
          <p:cNvSpPr>
            <a:spLocks noGrp="1"/>
          </p:cNvSpPr>
          <p:nvPr>
            <p:ph type="body" sz="quarter" idx="10"/>
          </p:nvPr>
        </p:nvSpPr>
        <p:spPr/>
        <p:txBody>
          <a:bodyPr/>
          <a:lstStyle/>
          <a:p>
            <a:r>
              <a:rPr kumimoji="1" lang="en-US" altLang="zh-CN" dirty="0"/>
              <a:t>386</a:t>
            </a:r>
            <a:r>
              <a:rPr kumimoji="1" lang="zh-CN" altLang="en-US" dirty="0"/>
              <a:t> </a:t>
            </a:r>
            <a:r>
              <a:rPr lang="zh-CN" altLang="en-US" dirty="0"/>
              <a:t>取石子游戏</a:t>
            </a:r>
          </a:p>
        </p:txBody>
      </p:sp>
      <p:pic>
        <p:nvPicPr>
          <p:cNvPr id="4" name="图片 3">
            <a:extLst>
              <a:ext uri="{FF2B5EF4-FFF2-40B4-BE49-F238E27FC236}">
                <a16:creationId xmlns:a16="http://schemas.microsoft.com/office/drawing/2014/main" id="{3DDB042A-3172-804F-B66C-8979438F8E76}"/>
              </a:ext>
            </a:extLst>
          </p:cNvPr>
          <p:cNvPicPr>
            <a:picLocks noChangeAspect="1"/>
          </p:cNvPicPr>
          <p:nvPr/>
        </p:nvPicPr>
        <p:blipFill>
          <a:blip r:embed="rId2"/>
          <a:stretch>
            <a:fillRect/>
          </a:stretch>
        </p:blipFill>
        <p:spPr>
          <a:xfrm>
            <a:off x="5094514" y="1381428"/>
            <a:ext cx="6933705" cy="4939498"/>
          </a:xfrm>
          <a:prstGeom prst="rect">
            <a:avLst/>
          </a:prstGeom>
        </p:spPr>
      </p:pic>
      <p:sp>
        <p:nvSpPr>
          <p:cNvPr id="3" name="文本占位符 2">
            <a:extLst>
              <a:ext uri="{FF2B5EF4-FFF2-40B4-BE49-F238E27FC236}">
                <a16:creationId xmlns:a16="http://schemas.microsoft.com/office/drawing/2014/main" id="{331B77C4-2880-324C-8431-802453AC3A5F}"/>
              </a:ext>
            </a:extLst>
          </p:cNvPr>
          <p:cNvSpPr>
            <a:spLocks noGrp="1"/>
          </p:cNvSpPr>
          <p:nvPr>
            <p:ph type="body" sz="quarter" idx="11"/>
          </p:nvPr>
        </p:nvSpPr>
        <p:spPr>
          <a:xfrm>
            <a:off x="569089" y="1620456"/>
            <a:ext cx="4525426" cy="4664597"/>
          </a:xfrm>
        </p:spPr>
        <p:txBody>
          <a:bodyPr/>
          <a:lstStyle/>
          <a:p>
            <a:r>
              <a:rPr kumimoji="1" lang="zh-CN" altLang="en-US" dirty="0"/>
              <a:t>本题是一道博弈题，如果按照题意用</a:t>
            </a:r>
            <a:r>
              <a:rPr kumimoji="1" lang="en-US" altLang="zh-CN" dirty="0"/>
              <a:t>DFS</a:t>
            </a:r>
            <a:r>
              <a:rPr kumimoji="1" lang="zh-CN" altLang="en-US" dirty="0"/>
              <a:t>做是超时的</a:t>
            </a:r>
          </a:p>
        </p:txBody>
      </p:sp>
    </p:spTree>
    <p:extLst>
      <p:ext uri="{BB962C8B-B14F-4D97-AF65-F5344CB8AC3E}">
        <p14:creationId xmlns:p14="http://schemas.microsoft.com/office/powerpoint/2010/main" val="18337861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F5E3F5CA-D03C-B045-A603-8393CC56D6BF}"/>
              </a:ext>
            </a:extLst>
          </p:cNvPr>
          <p:cNvSpPr>
            <a:spLocks noGrp="1"/>
          </p:cNvSpPr>
          <p:nvPr>
            <p:ph type="body" sz="quarter" idx="10"/>
          </p:nvPr>
        </p:nvSpPr>
        <p:spPr/>
        <p:txBody>
          <a:bodyPr/>
          <a:lstStyle/>
          <a:p>
            <a:r>
              <a:rPr kumimoji="1" lang="en-US" altLang="zh-CN" dirty="0"/>
              <a:t>386</a:t>
            </a:r>
            <a:r>
              <a:rPr kumimoji="1" lang="zh-CN" altLang="en-US" dirty="0"/>
              <a:t> </a:t>
            </a:r>
            <a:r>
              <a:rPr lang="zh-CN" altLang="en-US" dirty="0"/>
              <a:t>取石子游戏</a:t>
            </a:r>
          </a:p>
        </p:txBody>
      </p:sp>
      <p:sp>
        <p:nvSpPr>
          <p:cNvPr id="3" name="文本占位符 2">
            <a:extLst>
              <a:ext uri="{FF2B5EF4-FFF2-40B4-BE49-F238E27FC236}">
                <a16:creationId xmlns:a16="http://schemas.microsoft.com/office/drawing/2014/main" id="{4AB0AA75-A1F8-7E4C-9915-8C55516D9F83}"/>
              </a:ext>
            </a:extLst>
          </p:cNvPr>
          <p:cNvSpPr>
            <a:spLocks noGrp="1"/>
          </p:cNvSpPr>
          <p:nvPr>
            <p:ph type="body" sz="quarter" idx="11"/>
          </p:nvPr>
        </p:nvSpPr>
        <p:spPr/>
        <p:txBody>
          <a:bodyPr/>
          <a:lstStyle/>
          <a:p>
            <a:r>
              <a:rPr kumimoji="1" lang="zh-CN" altLang="en-US" dirty="0"/>
              <a:t>博弈问题的基本思想</a:t>
            </a:r>
            <a:endParaRPr kumimoji="1" lang="en-US" altLang="zh-CN" dirty="0"/>
          </a:p>
          <a:p>
            <a:pPr lvl="1"/>
            <a:r>
              <a:rPr kumimoji="1" lang="en-US" altLang="zh-CN" dirty="0"/>
              <a:t>1.</a:t>
            </a:r>
            <a:r>
              <a:rPr kumimoji="1" lang="zh-CN" altLang="en-US" dirty="0"/>
              <a:t> 假设不会出现平局情况：先手胜</a:t>
            </a:r>
            <a:r>
              <a:rPr kumimoji="1" lang="en-US" altLang="zh-CN" dirty="0"/>
              <a:t>=</a:t>
            </a:r>
            <a:r>
              <a:rPr kumimoji="1" lang="zh-CN" altLang="en-US" dirty="0"/>
              <a:t>后手负，先手负</a:t>
            </a:r>
            <a:r>
              <a:rPr kumimoji="1" lang="en-US" altLang="zh-CN" dirty="0"/>
              <a:t>=</a:t>
            </a:r>
            <a:r>
              <a:rPr kumimoji="1" lang="zh-CN" altLang="en-US" dirty="0"/>
              <a:t>后手胜</a:t>
            </a:r>
            <a:endParaRPr kumimoji="1" lang="en-US" altLang="zh-CN" dirty="0"/>
          </a:p>
          <a:p>
            <a:pPr lvl="1"/>
            <a:r>
              <a:rPr kumimoji="1" lang="en-US" altLang="zh-CN" dirty="0"/>
              <a:t>2.</a:t>
            </a:r>
            <a:r>
              <a:rPr kumimoji="1" lang="zh-CN" altLang="en-US" dirty="0"/>
              <a:t> </a:t>
            </a:r>
            <a:r>
              <a:rPr kumimoji="1" lang="zh-CN" altLang="en-US" b="1" dirty="0"/>
              <a:t>所有</a:t>
            </a:r>
            <a:r>
              <a:rPr kumimoji="1" lang="zh-CN" altLang="en-US" dirty="0"/>
              <a:t>后继状态都是先手胜，则当前状态为后手胜</a:t>
            </a:r>
            <a:endParaRPr kumimoji="1" lang="en-US" altLang="zh-CN" dirty="0"/>
          </a:p>
          <a:p>
            <a:pPr lvl="1"/>
            <a:r>
              <a:rPr kumimoji="1" lang="en-US" altLang="zh-CN" dirty="0"/>
              <a:t>3.</a:t>
            </a:r>
            <a:r>
              <a:rPr kumimoji="1" lang="zh-CN" altLang="en-US" dirty="0"/>
              <a:t> 后继状态中</a:t>
            </a:r>
            <a:r>
              <a:rPr kumimoji="1" lang="zh-CN" altLang="en-US" b="1" dirty="0"/>
              <a:t>有一个</a:t>
            </a:r>
            <a:r>
              <a:rPr kumimoji="1" lang="zh-CN" altLang="en-US" dirty="0"/>
              <a:t>后手胜，则当前状态为先手胜</a:t>
            </a:r>
          </a:p>
        </p:txBody>
      </p:sp>
      <p:sp>
        <p:nvSpPr>
          <p:cNvPr id="4" name="圆角矩形 3">
            <a:extLst>
              <a:ext uri="{FF2B5EF4-FFF2-40B4-BE49-F238E27FC236}">
                <a16:creationId xmlns:a16="http://schemas.microsoft.com/office/drawing/2014/main" id="{2DD05B0E-604B-254D-BA3D-6C9E2941EF53}"/>
              </a:ext>
            </a:extLst>
          </p:cNvPr>
          <p:cNvSpPr/>
          <p:nvPr/>
        </p:nvSpPr>
        <p:spPr>
          <a:xfrm>
            <a:off x="3406705" y="3620244"/>
            <a:ext cx="1223158" cy="486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先手胜</a:t>
            </a:r>
          </a:p>
        </p:txBody>
      </p:sp>
      <p:sp>
        <p:nvSpPr>
          <p:cNvPr id="5" name="圆角矩形 4">
            <a:extLst>
              <a:ext uri="{FF2B5EF4-FFF2-40B4-BE49-F238E27FC236}">
                <a16:creationId xmlns:a16="http://schemas.microsoft.com/office/drawing/2014/main" id="{58828C0D-D49E-DB42-9FFD-9B6436A4DDE2}"/>
              </a:ext>
            </a:extLst>
          </p:cNvPr>
          <p:cNvSpPr/>
          <p:nvPr/>
        </p:nvSpPr>
        <p:spPr>
          <a:xfrm>
            <a:off x="1613794" y="4487143"/>
            <a:ext cx="1223158" cy="486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a:t>
            </a:r>
          </a:p>
        </p:txBody>
      </p:sp>
      <p:sp>
        <p:nvSpPr>
          <p:cNvPr id="6" name="圆角矩形 5">
            <a:extLst>
              <a:ext uri="{FF2B5EF4-FFF2-40B4-BE49-F238E27FC236}">
                <a16:creationId xmlns:a16="http://schemas.microsoft.com/office/drawing/2014/main" id="{4E0F948C-A36D-784F-AD78-85A187425C42}"/>
              </a:ext>
            </a:extLst>
          </p:cNvPr>
          <p:cNvSpPr/>
          <p:nvPr/>
        </p:nvSpPr>
        <p:spPr>
          <a:xfrm>
            <a:off x="3406705" y="4324546"/>
            <a:ext cx="1223158" cy="486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先手胜</a:t>
            </a:r>
          </a:p>
        </p:txBody>
      </p:sp>
      <p:sp>
        <p:nvSpPr>
          <p:cNvPr id="7" name="圆角矩形 6">
            <a:extLst>
              <a:ext uri="{FF2B5EF4-FFF2-40B4-BE49-F238E27FC236}">
                <a16:creationId xmlns:a16="http://schemas.microsoft.com/office/drawing/2014/main" id="{510A2A03-1CBC-0549-ACBA-A001AAB0824C}"/>
              </a:ext>
            </a:extLst>
          </p:cNvPr>
          <p:cNvSpPr/>
          <p:nvPr/>
        </p:nvSpPr>
        <p:spPr>
          <a:xfrm>
            <a:off x="3406705" y="5028848"/>
            <a:ext cx="1223158" cy="486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先手胜</a:t>
            </a:r>
          </a:p>
        </p:txBody>
      </p:sp>
      <p:sp>
        <p:nvSpPr>
          <p:cNvPr id="8" name="圆角矩形 7">
            <a:extLst>
              <a:ext uri="{FF2B5EF4-FFF2-40B4-BE49-F238E27FC236}">
                <a16:creationId xmlns:a16="http://schemas.microsoft.com/office/drawing/2014/main" id="{0AF867ED-C712-094D-AF05-A7554A83ECD5}"/>
              </a:ext>
            </a:extLst>
          </p:cNvPr>
          <p:cNvSpPr/>
          <p:nvPr/>
        </p:nvSpPr>
        <p:spPr>
          <a:xfrm>
            <a:off x="3406705" y="5798164"/>
            <a:ext cx="1223158" cy="486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先手胜</a:t>
            </a:r>
          </a:p>
        </p:txBody>
      </p:sp>
      <p:cxnSp>
        <p:nvCxnSpPr>
          <p:cNvPr id="10" name="直线箭头连接符 9">
            <a:extLst>
              <a:ext uri="{FF2B5EF4-FFF2-40B4-BE49-F238E27FC236}">
                <a16:creationId xmlns:a16="http://schemas.microsoft.com/office/drawing/2014/main" id="{3E3EE6A8-52D8-D64A-A7C8-0DBD0730CA78}"/>
              </a:ext>
            </a:extLst>
          </p:cNvPr>
          <p:cNvCxnSpPr>
            <a:stCxn id="5" idx="3"/>
            <a:endCxn id="4" idx="1"/>
          </p:cNvCxnSpPr>
          <p:nvPr/>
        </p:nvCxnSpPr>
        <p:spPr>
          <a:xfrm flipV="1">
            <a:off x="2836952" y="3863689"/>
            <a:ext cx="569753" cy="8668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直线箭头连接符 10">
            <a:extLst>
              <a:ext uri="{FF2B5EF4-FFF2-40B4-BE49-F238E27FC236}">
                <a16:creationId xmlns:a16="http://schemas.microsoft.com/office/drawing/2014/main" id="{12873921-8E2C-684C-99B8-217CDC6B151E}"/>
              </a:ext>
            </a:extLst>
          </p:cNvPr>
          <p:cNvCxnSpPr>
            <a:cxnSpLocks/>
            <a:stCxn id="5" idx="3"/>
            <a:endCxn id="6" idx="1"/>
          </p:cNvCxnSpPr>
          <p:nvPr/>
        </p:nvCxnSpPr>
        <p:spPr>
          <a:xfrm flipV="1">
            <a:off x="2836952" y="4567991"/>
            <a:ext cx="569753" cy="1625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直线箭头连接符 13">
            <a:extLst>
              <a:ext uri="{FF2B5EF4-FFF2-40B4-BE49-F238E27FC236}">
                <a16:creationId xmlns:a16="http://schemas.microsoft.com/office/drawing/2014/main" id="{9C37B86C-88A6-2C4B-B502-373FE14B34CD}"/>
              </a:ext>
            </a:extLst>
          </p:cNvPr>
          <p:cNvCxnSpPr>
            <a:cxnSpLocks/>
            <a:stCxn id="5" idx="3"/>
            <a:endCxn id="7" idx="1"/>
          </p:cNvCxnSpPr>
          <p:nvPr/>
        </p:nvCxnSpPr>
        <p:spPr>
          <a:xfrm>
            <a:off x="2836952" y="4730588"/>
            <a:ext cx="569753" cy="5417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直线箭头连接符 16">
            <a:extLst>
              <a:ext uri="{FF2B5EF4-FFF2-40B4-BE49-F238E27FC236}">
                <a16:creationId xmlns:a16="http://schemas.microsoft.com/office/drawing/2014/main" id="{4DB3D4B8-AF4E-0246-AB16-95FBCDF4D490}"/>
              </a:ext>
            </a:extLst>
          </p:cNvPr>
          <p:cNvCxnSpPr>
            <a:cxnSpLocks/>
            <a:stCxn id="5" idx="3"/>
            <a:endCxn id="8" idx="1"/>
          </p:cNvCxnSpPr>
          <p:nvPr/>
        </p:nvCxnSpPr>
        <p:spPr>
          <a:xfrm>
            <a:off x="2836952" y="4730588"/>
            <a:ext cx="569753" cy="13110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圆角矩形 19">
            <a:extLst>
              <a:ext uri="{FF2B5EF4-FFF2-40B4-BE49-F238E27FC236}">
                <a16:creationId xmlns:a16="http://schemas.microsoft.com/office/drawing/2014/main" id="{161C4EDA-30DD-5C41-9580-CB7BFA213BC1}"/>
              </a:ext>
            </a:extLst>
          </p:cNvPr>
          <p:cNvSpPr/>
          <p:nvPr/>
        </p:nvSpPr>
        <p:spPr>
          <a:xfrm>
            <a:off x="7930808" y="3620244"/>
            <a:ext cx="1223158" cy="486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先手胜</a:t>
            </a:r>
          </a:p>
        </p:txBody>
      </p:sp>
      <p:sp>
        <p:nvSpPr>
          <p:cNvPr id="21" name="圆角矩形 20">
            <a:extLst>
              <a:ext uri="{FF2B5EF4-FFF2-40B4-BE49-F238E27FC236}">
                <a16:creationId xmlns:a16="http://schemas.microsoft.com/office/drawing/2014/main" id="{5AB2E429-8D2D-AD46-BA12-1B3E48770879}"/>
              </a:ext>
            </a:extLst>
          </p:cNvPr>
          <p:cNvSpPr/>
          <p:nvPr/>
        </p:nvSpPr>
        <p:spPr>
          <a:xfrm>
            <a:off x="6137897" y="4487143"/>
            <a:ext cx="1223158" cy="486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a:t>
            </a:r>
          </a:p>
        </p:txBody>
      </p:sp>
      <p:sp>
        <p:nvSpPr>
          <p:cNvPr id="22" name="圆角矩形 21">
            <a:extLst>
              <a:ext uri="{FF2B5EF4-FFF2-40B4-BE49-F238E27FC236}">
                <a16:creationId xmlns:a16="http://schemas.microsoft.com/office/drawing/2014/main" id="{0EC8A2C8-E4D4-C948-B0B3-7E7FE8E2B94B}"/>
              </a:ext>
            </a:extLst>
          </p:cNvPr>
          <p:cNvSpPr/>
          <p:nvPr/>
        </p:nvSpPr>
        <p:spPr>
          <a:xfrm>
            <a:off x="7930808" y="4324546"/>
            <a:ext cx="1223158" cy="486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先手胜</a:t>
            </a:r>
          </a:p>
        </p:txBody>
      </p:sp>
      <p:sp>
        <p:nvSpPr>
          <p:cNvPr id="23" name="圆角矩形 22">
            <a:extLst>
              <a:ext uri="{FF2B5EF4-FFF2-40B4-BE49-F238E27FC236}">
                <a16:creationId xmlns:a16="http://schemas.microsoft.com/office/drawing/2014/main" id="{88BEF95C-D29C-1441-B7FE-49AF70708895}"/>
              </a:ext>
            </a:extLst>
          </p:cNvPr>
          <p:cNvSpPr/>
          <p:nvPr/>
        </p:nvSpPr>
        <p:spPr>
          <a:xfrm>
            <a:off x="7930808" y="5028848"/>
            <a:ext cx="1223158" cy="486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后手胜</a:t>
            </a:r>
          </a:p>
        </p:txBody>
      </p:sp>
      <p:sp>
        <p:nvSpPr>
          <p:cNvPr id="24" name="圆角矩形 23">
            <a:extLst>
              <a:ext uri="{FF2B5EF4-FFF2-40B4-BE49-F238E27FC236}">
                <a16:creationId xmlns:a16="http://schemas.microsoft.com/office/drawing/2014/main" id="{4D599D19-72B6-EA45-B56A-3EE9BBF1749D}"/>
              </a:ext>
            </a:extLst>
          </p:cNvPr>
          <p:cNvSpPr/>
          <p:nvPr/>
        </p:nvSpPr>
        <p:spPr>
          <a:xfrm>
            <a:off x="7930808" y="5798164"/>
            <a:ext cx="1223158" cy="486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先手胜</a:t>
            </a:r>
          </a:p>
        </p:txBody>
      </p:sp>
      <p:cxnSp>
        <p:nvCxnSpPr>
          <p:cNvPr id="25" name="直线箭头连接符 24">
            <a:extLst>
              <a:ext uri="{FF2B5EF4-FFF2-40B4-BE49-F238E27FC236}">
                <a16:creationId xmlns:a16="http://schemas.microsoft.com/office/drawing/2014/main" id="{095F610E-BA6F-9F4E-8E4D-4D232CED002F}"/>
              </a:ext>
            </a:extLst>
          </p:cNvPr>
          <p:cNvCxnSpPr>
            <a:stCxn id="21" idx="3"/>
            <a:endCxn id="20" idx="1"/>
          </p:cNvCxnSpPr>
          <p:nvPr/>
        </p:nvCxnSpPr>
        <p:spPr>
          <a:xfrm flipV="1">
            <a:off x="7361055" y="3863689"/>
            <a:ext cx="569753" cy="8668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直线箭头连接符 25">
            <a:extLst>
              <a:ext uri="{FF2B5EF4-FFF2-40B4-BE49-F238E27FC236}">
                <a16:creationId xmlns:a16="http://schemas.microsoft.com/office/drawing/2014/main" id="{E9470E97-FA08-5F42-95F6-7D0821C44EEF}"/>
              </a:ext>
            </a:extLst>
          </p:cNvPr>
          <p:cNvCxnSpPr>
            <a:cxnSpLocks/>
            <a:stCxn id="21" idx="3"/>
            <a:endCxn id="22" idx="1"/>
          </p:cNvCxnSpPr>
          <p:nvPr/>
        </p:nvCxnSpPr>
        <p:spPr>
          <a:xfrm flipV="1">
            <a:off x="7361055" y="4567991"/>
            <a:ext cx="569753" cy="1625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直线箭头连接符 26">
            <a:extLst>
              <a:ext uri="{FF2B5EF4-FFF2-40B4-BE49-F238E27FC236}">
                <a16:creationId xmlns:a16="http://schemas.microsoft.com/office/drawing/2014/main" id="{A484CC8C-EAE8-6840-8F81-C042C9BAD9E2}"/>
              </a:ext>
            </a:extLst>
          </p:cNvPr>
          <p:cNvCxnSpPr>
            <a:cxnSpLocks/>
            <a:stCxn id="21" idx="3"/>
            <a:endCxn id="23" idx="1"/>
          </p:cNvCxnSpPr>
          <p:nvPr/>
        </p:nvCxnSpPr>
        <p:spPr>
          <a:xfrm>
            <a:off x="7361055" y="4730588"/>
            <a:ext cx="569753" cy="5417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直线箭头连接符 27">
            <a:extLst>
              <a:ext uri="{FF2B5EF4-FFF2-40B4-BE49-F238E27FC236}">
                <a16:creationId xmlns:a16="http://schemas.microsoft.com/office/drawing/2014/main" id="{DD9C4124-016E-C44D-B249-A39D8B577219}"/>
              </a:ext>
            </a:extLst>
          </p:cNvPr>
          <p:cNvCxnSpPr>
            <a:cxnSpLocks/>
            <a:stCxn id="21" idx="3"/>
            <a:endCxn id="24" idx="1"/>
          </p:cNvCxnSpPr>
          <p:nvPr/>
        </p:nvCxnSpPr>
        <p:spPr>
          <a:xfrm>
            <a:off x="7361055" y="4730588"/>
            <a:ext cx="569753" cy="13110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2723133"/>
      </p:ext>
    </p:extLst>
  </p:cSld>
  <p:clrMapOvr>
    <a:masterClrMapping/>
  </p:clrMapOvr>
</p:sld>
</file>

<file path=ppt/theme/theme1.xml><?xml version="1.0" encoding="utf-8"?>
<a:theme xmlns:a="http://schemas.openxmlformats.org/drawingml/2006/main" name="课程模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DengXian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a:lstStyle>
        <a:defPPr algn="ctr">
          <a:defRPr kumimoji="1" sz="2400" b="0" i="0" smtClean="0">
            <a:solidFill>
              <a:schemeClr val="bg1"/>
            </a:solidFill>
            <a:latin typeface="Source Han Sans CN" charset="-122"/>
            <a:ea typeface="Source Han Sans CN" charset="-122"/>
            <a:cs typeface="Source Han Sans CN" charset="-122"/>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DengXian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DengXian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415</TotalTime>
  <Words>1674</Words>
  <Application>Microsoft Macintosh PowerPoint</Application>
  <PresentationFormat>宽屏</PresentationFormat>
  <Paragraphs>166</Paragraphs>
  <Slides>38</Slides>
  <Notes>0</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38</vt:i4>
      </vt:variant>
    </vt:vector>
  </HeadingPairs>
  <TitlesOfParts>
    <vt:vector size="46" baseType="lpstr">
      <vt:lpstr>DengXian</vt:lpstr>
      <vt:lpstr>AliHYAiHei-Beta</vt:lpstr>
      <vt:lpstr>Source Han Sans CN</vt:lpstr>
      <vt:lpstr>Source Han Sans CN Medium</vt:lpstr>
      <vt:lpstr>Arial</vt:lpstr>
      <vt:lpstr>Cambria Math</vt:lpstr>
      <vt:lpstr>Times New Roman,Italic</vt:lpstr>
      <vt:lpstr>课程模版</vt:lpstr>
      <vt:lpstr>NOIP2019 普及组训练营</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庄杰</dc:creator>
  <cp:lastModifiedBy>shad0w walker</cp:lastModifiedBy>
  <cp:revision>100</cp:revision>
  <cp:lastPrinted>2019-05-18T10:27:29Z</cp:lastPrinted>
  <dcterms:created xsi:type="dcterms:W3CDTF">2018-01-26T10:42:19Z</dcterms:created>
  <dcterms:modified xsi:type="dcterms:W3CDTF">2019-05-18T13:09:10Z</dcterms:modified>
</cp:coreProperties>
</file>